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9" r:id="rId4"/>
    <p:sldMasterId id="2147483710" r:id="rId5"/>
    <p:sldMasterId id="2147483743" r:id="rId6"/>
  </p:sldMasterIdLst>
  <p:notesMasterIdLst>
    <p:notesMasterId r:id="rId28"/>
  </p:notesMasterIdLst>
  <p:handoutMasterIdLst>
    <p:handoutMasterId r:id="rId29"/>
  </p:handoutMasterIdLst>
  <p:sldIdLst>
    <p:sldId id="256" r:id="rId7"/>
    <p:sldId id="257" r:id="rId8"/>
    <p:sldId id="258" r:id="rId9"/>
    <p:sldId id="268" r:id="rId10"/>
    <p:sldId id="291" r:id="rId11"/>
    <p:sldId id="292" r:id="rId12"/>
    <p:sldId id="293" r:id="rId13"/>
    <p:sldId id="294" r:id="rId14"/>
    <p:sldId id="264" r:id="rId15"/>
    <p:sldId id="259" r:id="rId16"/>
    <p:sldId id="269" r:id="rId17"/>
    <p:sldId id="260" r:id="rId18"/>
    <p:sldId id="295" r:id="rId19"/>
    <p:sldId id="281" r:id="rId20"/>
    <p:sldId id="282" r:id="rId21"/>
    <p:sldId id="289" r:id="rId22"/>
    <p:sldId id="290" r:id="rId23"/>
    <p:sldId id="283" r:id="rId24"/>
    <p:sldId id="284" r:id="rId25"/>
    <p:sldId id="263" r:id="rId26"/>
    <p:sldId id="296"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orient="horz" pos="4100" userDrawn="1">
          <p15:clr>
            <a:srgbClr val="A4A3A4"/>
          </p15:clr>
        </p15:guide>
        <p15:guide id="3" orient="horz" pos="432" userDrawn="1">
          <p15:clr>
            <a:srgbClr val="A4A3A4"/>
          </p15:clr>
        </p15:guide>
        <p15:guide id="4" orient="horz" pos="3751" userDrawn="1">
          <p15:clr>
            <a:srgbClr val="A4A3A4"/>
          </p15:clr>
        </p15:guide>
        <p15:guide id="5" orient="horz" pos="1246" userDrawn="1">
          <p15:clr>
            <a:srgbClr val="A4A3A4"/>
          </p15:clr>
        </p15:guide>
        <p15:guide id="6" orient="horz" pos="1848" userDrawn="1">
          <p15:clr>
            <a:srgbClr val="A4A3A4"/>
          </p15:clr>
        </p15:guide>
        <p15:guide id="7" pos="3840" userDrawn="1">
          <p15:clr>
            <a:srgbClr val="A4A3A4"/>
          </p15:clr>
        </p15:guide>
        <p15:guide id="8" pos="256" userDrawn="1">
          <p15:clr>
            <a:srgbClr val="A4A3A4"/>
          </p15:clr>
        </p15:guide>
        <p15:guide id="9" pos="512" userDrawn="1">
          <p15:clr>
            <a:srgbClr val="A4A3A4"/>
          </p15:clr>
        </p15:guide>
        <p15:guide id="10" pos="551" userDrawn="1">
          <p15:clr>
            <a:srgbClr val="A4A3A4"/>
          </p15:clr>
        </p15:guide>
        <p15:guide id="11" pos="7428" userDrawn="1">
          <p15:clr>
            <a:srgbClr val="A4A3A4"/>
          </p15:clr>
        </p15:guide>
        <p15:guide id="12" pos="7164" userDrawn="1">
          <p15:clr>
            <a:srgbClr val="A4A3A4"/>
          </p15:clr>
        </p15:guide>
        <p15:guide id="13" pos="2899" userDrawn="1">
          <p15:clr>
            <a:srgbClr val="A4A3A4"/>
          </p15:clr>
        </p15:guide>
        <p15:guide id="14" pos="3083" userDrawn="1">
          <p15:clr>
            <a:srgbClr val="A4A3A4"/>
          </p15:clr>
        </p15:guide>
        <p15:guide id="15" pos="4785" userDrawn="1">
          <p15:clr>
            <a:srgbClr val="A4A3A4"/>
          </p15:clr>
        </p15:guide>
        <p15:guide id="16" pos="4597"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3F4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032" autoAdjust="0"/>
    <p:restoredTop sz="94673" autoAdjust="0"/>
  </p:normalViewPr>
  <p:slideViewPr>
    <p:cSldViewPr snapToGrid="0">
      <p:cViewPr varScale="1">
        <p:scale>
          <a:sx n="71" d="100"/>
          <a:sy n="71" d="100"/>
        </p:scale>
        <p:origin x="526" y="28"/>
      </p:cViewPr>
      <p:guideLst>
        <p:guide orient="horz" pos="2160"/>
        <p:guide orient="horz" pos="4100"/>
        <p:guide orient="horz" pos="432"/>
        <p:guide orient="horz" pos="3751"/>
        <p:guide orient="horz" pos="1246"/>
        <p:guide orient="horz" pos="1848"/>
        <p:guide pos="3840"/>
        <p:guide pos="256"/>
        <p:guide pos="512"/>
        <p:guide pos="551"/>
        <p:guide pos="7428"/>
        <p:guide pos="7164"/>
        <p:guide pos="2899"/>
        <p:guide pos="3083"/>
        <p:guide pos="4785"/>
        <p:guide pos="4597"/>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121" d="100"/>
          <a:sy n="121" d="100"/>
        </p:scale>
        <p:origin x="4938" y="10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 Type="http://schemas.openxmlformats.org/officeDocument/2006/relationships/customXml" Target="../customXml/item3.xml"/><Relationship Id="rId21" Type="http://schemas.openxmlformats.org/officeDocument/2006/relationships/slide" Target="slides/slide15.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notesMaster" Target="notesMasters/notesMaster1.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presProps" Target="presProps.xml"/><Relationship Id="rId8" Type="http://schemas.openxmlformats.org/officeDocument/2006/relationships/slide" Target="slides/slide2.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788276053170195"/>
          <c:y val="8.482424071991003E-2"/>
          <c:w val="0.85639366298991904"/>
          <c:h val="0.77588997389461467"/>
        </c:manualLayout>
      </c:layout>
      <c:barChart>
        <c:barDir val="bar"/>
        <c:grouping val="stacked"/>
        <c:varyColors val="0"/>
        <c:ser>
          <c:idx val="0"/>
          <c:order val="0"/>
          <c:tx>
            <c:strRef>
              <c:f>Sheet1!$B$1</c:f>
              <c:strCache>
                <c:ptCount val="1"/>
                <c:pt idx="0">
                  <c:v>Start Date</c:v>
                </c:pt>
              </c:strCache>
            </c:strRef>
          </c:tx>
          <c:spPr>
            <a:noFill/>
            <a:ln>
              <a:noFill/>
            </a:ln>
            <a:effectLst/>
          </c:spPr>
          <c:invertIfNegative val="0"/>
          <c:cat>
            <c:strRef>
              <c:f>Sheet1!$A$2:$A$6</c:f>
              <c:strCache>
                <c:ptCount val="5"/>
                <c:pt idx="0">
                  <c:v>Requirements</c:v>
                </c:pt>
                <c:pt idx="1">
                  <c:v>Design</c:v>
                </c:pt>
                <c:pt idx="2">
                  <c:v>Development</c:v>
                </c:pt>
                <c:pt idx="3">
                  <c:v>Testing</c:v>
                </c:pt>
                <c:pt idx="4">
                  <c:v>Release</c:v>
                </c:pt>
              </c:strCache>
            </c:strRef>
          </c:cat>
          <c:val>
            <c:numRef>
              <c:f>Sheet1!$B$2:$B$6</c:f>
              <c:numCache>
                <c:formatCode>mm/dd/yy;@</c:formatCode>
                <c:ptCount val="5"/>
                <c:pt idx="0">
                  <c:v>45110</c:v>
                </c:pt>
                <c:pt idx="1">
                  <c:v>45125</c:v>
                </c:pt>
                <c:pt idx="2">
                  <c:v>45155</c:v>
                </c:pt>
                <c:pt idx="3">
                  <c:v>45245</c:v>
                </c:pt>
                <c:pt idx="4">
                  <c:v>45255</c:v>
                </c:pt>
              </c:numCache>
            </c:numRef>
          </c:val>
          <c:extLst>
            <c:ext xmlns:c16="http://schemas.microsoft.com/office/drawing/2014/chart" uri="{C3380CC4-5D6E-409C-BE32-E72D297353CC}">
              <c16:uniqueId val="{00000000-EF93-45C3-9CC6-4E17CDC09BF4}"/>
            </c:ext>
          </c:extLst>
        </c:ser>
        <c:ser>
          <c:idx val="2"/>
          <c:order val="2"/>
          <c:tx>
            <c:strRef>
              <c:f>Sheet1!$D$1</c:f>
              <c:strCache>
                <c:ptCount val="1"/>
                <c:pt idx="0">
                  <c:v>Duration (days)</c:v>
                </c:pt>
              </c:strCache>
            </c:strRef>
          </c:tx>
          <c:spPr>
            <a:solidFill>
              <a:schemeClr val="accent2">
                <a:lumMod val="75000"/>
              </a:schemeClr>
            </a:solidFill>
            <a:ln>
              <a:noFill/>
            </a:ln>
            <a:effectLst/>
          </c:spPr>
          <c:invertIfNegative val="0"/>
          <c:cat>
            <c:strRef>
              <c:f>Sheet1!$A$2:$A$6</c:f>
              <c:strCache>
                <c:ptCount val="5"/>
                <c:pt idx="0">
                  <c:v>Requirements</c:v>
                </c:pt>
                <c:pt idx="1">
                  <c:v>Design</c:v>
                </c:pt>
                <c:pt idx="2">
                  <c:v>Development</c:v>
                </c:pt>
                <c:pt idx="3">
                  <c:v>Testing</c:v>
                </c:pt>
                <c:pt idx="4">
                  <c:v>Release</c:v>
                </c:pt>
              </c:strCache>
            </c:strRef>
          </c:cat>
          <c:val>
            <c:numRef>
              <c:f>Sheet1!$D$2:$D$6</c:f>
              <c:numCache>
                <c:formatCode>General</c:formatCode>
                <c:ptCount val="5"/>
                <c:pt idx="0">
                  <c:v>15</c:v>
                </c:pt>
                <c:pt idx="1">
                  <c:v>30</c:v>
                </c:pt>
                <c:pt idx="2">
                  <c:v>90</c:v>
                </c:pt>
                <c:pt idx="3">
                  <c:v>10</c:v>
                </c:pt>
                <c:pt idx="4">
                  <c:v>15</c:v>
                </c:pt>
              </c:numCache>
            </c:numRef>
          </c:val>
          <c:extLst>
            <c:ext xmlns:c16="http://schemas.microsoft.com/office/drawing/2014/chart" uri="{C3380CC4-5D6E-409C-BE32-E72D297353CC}">
              <c16:uniqueId val="{00000001-EF93-45C3-9CC6-4E17CDC09BF4}"/>
            </c:ext>
          </c:extLst>
        </c:ser>
        <c:dLbls>
          <c:showLegendKey val="0"/>
          <c:showVal val="0"/>
          <c:showCatName val="0"/>
          <c:showSerName val="0"/>
          <c:showPercent val="0"/>
          <c:showBubbleSize val="0"/>
        </c:dLbls>
        <c:gapWidth val="182"/>
        <c:overlap val="100"/>
        <c:axId val="2102996207"/>
        <c:axId val="2045434959"/>
        <c:extLst>
          <c:ext xmlns:c15="http://schemas.microsoft.com/office/drawing/2012/chart" uri="{02D57815-91ED-43cb-92C2-25804820EDAC}">
            <c15:filteredBarSeries>
              <c15:ser>
                <c:idx val="1"/>
                <c:order val="1"/>
                <c:tx>
                  <c:strRef>
                    <c:extLst>
                      <c:ext uri="{02D57815-91ED-43cb-92C2-25804820EDAC}">
                        <c15:formulaRef>
                          <c15:sqref>Sheet1!$C$1</c15:sqref>
                        </c15:formulaRef>
                      </c:ext>
                    </c:extLst>
                    <c:strCache>
                      <c:ptCount val="1"/>
                      <c:pt idx="0">
                        <c:v>End Date</c:v>
                      </c:pt>
                    </c:strCache>
                  </c:strRef>
                </c:tx>
                <c:spPr>
                  <a:solidFill>
                    <a:schemeClr val="accent2"/>
                  </a:solidFill>
                  <a:ln>
                    <a:noFill/>
                  </a:ln>
                  <a:effectLst/>
                </c:spPr>
                <c:invertIfNegative val="0"/>
                <c:cat>
                  <c:strRef>
                    <c:extLst>
                      <c:ext uri="{02D57815-91ED-43cb-92C2-25804820EDAC}">
                        <c15:formulaRef>
                          <c15:sqref>Sheet1!$A$2:$A$6</c15:sqref>
                        </c15:formulaRef>
                      </c:ext>
                    </c:extLst>
                    <c:strCache>
                      <c:ptCount val="5"/>
                      <c:pt idx="0">
                        <c:v>Requirements</c:v>
                      </c:pt>
                      <c:pt idx="1">
                        <c:v>Design</c:v>
                      </c:pt>
                      <c:pt idx="2">
                        <c:v>Development</c:v>
                      </c:pt>
                      <c:pt idx="3">
                        <c:v>Testing</c:v>
                      </c:pt>
                      <c:pt idx="4">
                        <c:v>Release</c:v>
                      </c:pt>
                    </c:strCache>
                  </c:strRef>
                </c:cat>
                <c:val>
                  <c:numRef>
                    <c:extLst>
                      <c:ext uri="{02D57815-91ED-43cb-92C2-25804820EDAC}">
                        <c15:formulaRef>
                          <c15:sqref>Sheet1!$C$2:$C$6</c15:sqref>
                        </c15:formulaRef>
                      </c:ext>
                    </c:extLst>
                    <c:numCache>
                      <c:formatCode>mm/dd/yy;@</c:formatCode>
                      <c:ptCount val="5"/>
                      <c:pt idx="0">
                        <c:v>45125</c:v>
                      </c:pt>
                      <c:pt idx="1">
                        <c:v>45155</c:v>
                      </c:pt>
                      <c:pt idx="2">
                        <c:v>45245</c:v>
                      </c:pt>
                      <c:pt idx="3">
                        <c:v>45255</c:v>
                      </c:pt>
                      <c:pt idx="4">
                        <c:v>45270</c:v>
                      </c:pt>
                    </c:numCache>
                  </c:numRef>
                </c:val>
                <c:extLst>
                  <c:ext xmlns:c16="http://schemas.microsoft.com/office/drawing/2014/chart" uri="{C3380CC4-5D6E-409C-BE32-E72D297353CC}">
                    <c16:uniqueId val="{00000002-EF93-45C3-9CC6-4E17CDC09BF4}"/>
                  </c:ext>
                </c:extLst>
              </c15:ser>
            </c15:filteredBarSeries>
          </c:ext>
        </c:extLst>
      </c:barChart>
      <c:catAx>
        <c:axId val="2102996207"/>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045434959"/>
        <c:crosses val="autoZero"/>
        <c:auto val="1"/>
        <c:lblAlgn val="ctr"/>
        <c:lblOffset val="100"/>
        <c:noMultiLvlLbl val="0"/>
      </c:catAx>
      <c:valAx>
        <c:axId val="2045434959"/>
        <c:scaling>
          <c:orientation val="minMax"/>
          <c:max val="45260"/>
          <c:min val="45110"/>
        </c:scaling>
        <c:delete val="0"/>
        <c:axPos val="t"/>
        <c:majorGridlines>
          <c:spPr>
            <a:ln w="9525" cap="flat" cmpd="sng" algn="ctr">
              <a:solidFill>
                <a:schemeClr val="tx1">
                  <a:lumMod val="15000"/>
                  <a:lumOff val="85000"/>
                </a:schemeClr>
              </a:solidFill>
              <a:round/>
            </a:ln>
            <a:effectLst/>
          </c:spPr>
        </c:majorGridlines>
        <c:numFmt formatCode="mm/dd/yy;@"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102996207"/>
        <c:crosses val="autoZero"/>
        <c:crossBetween val="between"/>
        <c:majorUnit val="10"/>
        <c:minorUnit val="2"/>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stacked"/>
        <c:varyColors val="0"/>
        <c:ser>
          <c:idx val="0"/>
          <c:order val="0"/>
          <c:tx>
            <c:strRef>
              <c:f>Sheet1!$B$1</c:f>
              <c:strCache>
                <c:ptCount val="1"/>
                <c:pt idx="0">
                  <c:v>Start Date</c:v>
                </c:pt>
              </c:strCache>
            </c:strRef>
          </c:tx>
          <c:spPr>
            <a:noFill/>
            <a:ln>
              <a:noFill/>
            </a:ln>
            <a:effectLst/>
          </c:spPr>
          <c:invertIfNegative val="0"/>
          <c:cat>
            <c:strRef>
              <c:f>Sheet1!$A$2:$A$21</c:f>
              <c:strCache>
                <c:ptCount val="20"/>
                <c:pt idx="0">
                  <c:v>MRP Proposal</c:v>
                </c:pt>
                <c:pt idx="1">
                  <c:v>SharePoint</c:v>
                </c:pt>
                <c:pt idx="2">
                  <c:v>Data Collection</c:v>
                </c:pt>
                <c:pt idx="3">
                  <c:v>Weekly Presentation</c:v>
                </c:pt>
                <c:pt idx="4">
                  <c:v>Exploratory Data Analysis</c:v>
                </c:pt>
                <c:pt idx="5">
                  <c:v>Data Cleaning</c:v>
                </c:pt>
                <c:pt idx="6">
                  <c:v>Data Understanding</c:v>
                </c:pt>
                <c:pt idx="7">
                  <c:v>Loading &amp; Transformation </c:v>
                </c:pt>
                <c:pt idx="8">
                  <c:v>Pivot Table </c:v>
                </c:pt>
                <c:pt idx="9">
                  <c:v>Calendar Table </c:v>
                </c:pt>
                <c:pt idx="10">
                  <c:v>Relationship Management</c:v>
                </c:pt>
                <c:pt idx="11">
                  <c:v>UI for Report</c:v>
                </c:pt>
                <c:pt idx="12">
                  <c:v>Home Page</c:v>
                </c:pt>
                <c:pt idx="13">
                  <c:v>Dashboard</c:v>
                </c:pt>
                <c:pt idx="14">
                  <c:v>Major Crime Report</c:v>
                </c:pt>
                <c:pt idx="15">
                  <c:v>Today's Crime Page</c:v>
                </c:pt>
                <c:pt idx="16">
                  <c:v>Neighbor's Crime Page</c:v>
                </c:pt>
                <c:pt idx="17">
                  <c:v>Auto Refresh &amp; Publish</c:v>
                </c:pt>
                <c:pt idx="18">
                  <c:v>Report Testing</c:v>
                </c:pt>
                <c:pt idx="19">
                  <c:v>SharePoint Update and Presentation</c:v>
                </c:pt>
              </c:strCache>
            </c:strRef>
          </c:cat>
          <c:val>
            <c:numRef>
              <c:f>Sheet1!$B$2:$B$21</c:f>
              <c:numCache>
                <c:formatCode>mm/dd/yy;@</c:formatCode>
                <c:ptCount val="20"/>
                <c:pt idx="0">
                  <c:v>45180</c:v>
                </c:pt>
                <c:pt idx="1">
                  <c:v>45181</c:v>
                </c:pt>
                <c:pt idx="2">
                  <c:v>45184</c:v>
                </c:pt>
                <c:pt idx="3">
                  <c:v>45180</c:v>
                </c:pt>
                <c:pt idx="4">
                  <c:v>45186</c:v>
                </c:pt>
                <c:pt idx="5">
                  <c:v>45189</c:v>
                </c:pt>
                <c:pt idx="6">
                  <c:v>45196</c:v>
                </c:pt>
                <c:pt idx="7">
                  <c:v>45201</c:v>
                </c:pt>
                <c:pt idx="8">
                  <c:v>45209</c:v>
                </c:pt>
                <c:pt idx="9">
                  <c:v>45210</c:v>
                </c:pt>
                <c:pt idx="10">
                  <c:v>45211</c:v>
                </c:pt>
                <c:pt idx="11">
                  <c:v>45214</c:v>
                </c:pt>
                <c:pt idx="12">
                  <c:v>45216</c:v>
                </c:pt>
                <c:pt idx="13">
                  <c:v>45218</c:v>
                </c:pt>
                <c:pt idx="14">
                  <c:v>45229</c:v>
                </c:pt>
                <c:pt idx="15">
                  <c:v>45236</c:v>
                </c:pt>
                <c:pt idx="16">
                  <c:v>45243</c:v>
                </c:pt>
                <c:pt idx="17">
                  <c:v>45250</c:v>
                </c:pt>
                <c:pt idx="18">
                  <c:v>45257</c:v>
                </c:pt>
                <c:pt idx="19">
                  <c:v>45180</c:v>
                </c:pt>
              </c:numCache>
            </c:numRef>
          </c:val>
          <c:extLst>
            <c:ext xmlns:c16="http://schemas.microsoft.com/office/drawing/2014/chart" uri="{C3380CC4-5D6E-409C-BE32-E72D297353CC}">
              <c16:uniqueId val="{00000000-095E-423D-AA8A-AC76ECF6414F}"/>
            </c:ext>
          </c:extLst>
        </c:ser>
        <c:ser>
          <c:idx val="2"/>
          <c:order val="2"/>
          <c:tx>
            <c:strRef>
              <c:f>Sheet1!$D$1</c:f>
              <c:strCache>
                <c:ptCount val="1"/>
                <c:pt idx="0">
                  <c:v>Duration (days)</c:v>
                </c:pt>
              </c:strCache>
            </c:strRef>
          </c:tx>
          <c:spPr>
            <a:solidFill>
              <a:schemeClr val="accent2">
                <a:lumMod val="75000"/>
              </a:schemeClr>
            </a:solidFill>
            <a:ln>
              <a:noFill/>
            </a:ln>
            <a:effectLst/>
          </c:spPr>
          <c:invertIfNegative val="0"/>
          <c:cat>
            <c:strRef>
              <c:f>Sheet1!$A$2:$A$21</c:f>
              <c:strCache>
                <c:ptCount val="20"/>
                <c:pt idx="0">
                  <c:v>MRP Proposal</c:v>
                </c:pt>
                <c:pt idx="1">
                  <c:v>SharePoint</c:v>
                </c:pt>
                <c:pt idx="2">
                  <c:v>Data Collection</c:v>
                </c:pt>
                <c:pt idx="3">
                  <c:v>Weekly Presentation</c:v>
                </c:pt>
                <c:pt idx="4">
                  <c:v>Exploratory Data Analysis</c:v>
                </c:pt>
                <c:pt idx="5">
                  <c:v>Data Cleaning</c:v>
                </c:pt>
                <c:pt idx="6">
                  <c:v>Data Understanding</c:v>
                </c:pt>
                <c:pt idx="7">
                  <c:v>Loading &amp; Transformation </c:v>
                </c:pt>
                <c:pt idx="8">
                  <c:v>Pivot Table </c:v>
                </c:pt>
                <c:pt idx="9">
                  <c:v>Calendar Table </c:v>
                </c:pt>
                <c:pt idx="10">
                  <c:v>Relationship Management</c:v>
                </c:pt>
                <c:pt idx="11">
                  <c:v>UI for Report</c:v>
                </c:pt>
                <c:pt idx="12">
                  <c:v>Home Page</c:v>
                </c:pt>
                <c:pt idx="13">
                  <c:v>Dashboard</c:v>
                </c:pt>
                <c:pt idx="14">
                  <c:v>Major Crime Report</c:v>
                </c:pt>
                <c:pt idx="15">
                  <c:v>Today's Crime Page</c:v>
                </c:pt>
                <c:pt idx="16">
                  <c:v>Neighbor's Crime Page</c:v>
                </c:pt>
                <c:pt idx="17">
                  <c:v>Auto Refresh &amp; Publish</c:v>
                </c:pt>
                <c:pt idx="18">
                  <c:v>Report Testing</c:v>
                </c:pt>
                <c:pt idx="19">
                  <c:v>SharePoint Update and Presentation</c:v>
                </c:pt>
              </c:strCache>
            </c:strRef>
          </c:cat>
          <c:val>
            <c:numRef>
              <c:f>Sheet1!$D$2:$D$21</c:f>
              <c:numCache>
                <c:formatCode>General</c:formatCode>
                <c:ptCount val="20"/>
                <c:pt idx="0">
                  <c:v>2</c:v>
                </c:pt>
                <c:pt idx="1">
                  <c:v>2</c:v>
                </c:pt>
                <c:pt idx="2">
                  <c:v>1</c:v>
                </c:pt>
                <c:pt idx="3">
                  <c:v>5</c:v>
                </c:pt>
                <c:pt idx="4">
                  <c:v>3</c:v>
                </c:pt>
                <c:pt idx="5">
                  <c:v>7</c:v>
                </c:pt>
                <c:pt idx="6">
                  <c:v>4</c:v>
                </c:pt>
                <c:pt idx="7">
                  <c:v>8</c:v>
                </c:pt>
                <c:pt idx="8">
                  <c:v>1</c:v>
                </c:pt>
                <c:pt idx="9">
                  <c:v>1</c:v>
                </c:pt>
                <c:pt idx="10">
                  <c:v>2</c:v>
                </c:pt>
                <c:pt idx="11">
                  <c:v>2</c:v>
                </c:pt>
                <c:pt idx="12">
                  <c:v>2</c:v>
                </c:pt>
                <c:pt idx="13">
                  <c:v>2</c:v>
                </c:pt>
                <c:pt idx="14">
                  <c:v>5</c:v>
                </c:pt>
                <c:pt idx="15">
                  <c:v>6</c:v>
                </c:pt>
                <c:pt idx="16">
                  <c:v>6</c:v>
                </c:pt>
                <c:pt idx="17">
                  <c:v>6</c:v>
                </c:pt>
                <c:pt idx="18">
                  <c:v>6</c:v>
                </c:pt>
                <c:pt idx="19">
                  <c:v>84</c:v>
                </c:pt>
              </c:numCache>
            </c:numRef>
          </c:val>
          <c:extLst>
            <c:ext xmlns:c16="http://schemas.microsoft.com/office/drawing/2014/chart" uri="{C3380CC4-5D6E-409C-BE32-E72D297353CC}">
              <c16:uniqueId val="{00000001-095E-423D-AA8A-AC76ECF6414F}"/>
            </c:ext>
          </c:extLst>
        </c:ser>
        <c:dLbls>
          <c:showLegendKey val="0"/>
          <c:showVal val="0"/>
          <c:showCatName val="0"/>
          <c:showSerName val="0"/>
          <c:showPercent val="0"/>
          <c:showBubbleSize val="0"/>
        </c:dLbls>
        <c:gapWidth val="182"/>
        <c:overlap val="100"/>
        <c:axId val="2102996207"/>
        <c:axId val="2045434959"/>
        <c:extLst>
          <c:ext xmlns:c15="http://schemas.microsoft.com/office/drawing/2012/chart" uri="{02D57815-91ED-43cb-92C2-25804820EDAC}">
            <c15:filteredBarSeries>
              <c15:ser>
                <c:idx val="1"/>
                <c:order val="1"/>
                <c:tx>
                  <c:strRef>
                    <c:extLst>
                      <c:ext uri="{02D57815-91ED-43cb-92C2-25804820EDAC}">
                        <c15:formulaRef>
                          <c15:sqref>Sheet1!$C$1</c15:sqref>
                        </c15:formulaRef>
                      </c:ext>
                    </c:extLst>
                    <c:strCache>
                      <c:ptCount val="1"/>
                      <c:pt idx="0">
                        <c:v>End Date</c:v>
                      </c:pt>
                    </c:strCache>
                  </c:strRef>
                </c:tx>
                <c:spPr>
                  <a:solidFill>
                    <a:schemeClr val="accent2"/>
                  </a:solidFill>
                  <a:ln>
                    <a:noFill/>
                  </a:ln>
                  <a:effectLst/>
                </c:spPr>
                <c:invertIfNegative val="0"/>
                <c:cat>
                  <c:strRef>
                    <c:extLst>
                      <c:ext uri="{02D57815-91ED-43cb-92C2-25804820EDAC}">
                        <c15:formulaRef>
                          <c15:sqref>Sheet1!$A$2:$A$21</c15:sqref>
                        </c15:formulaRef>
                      </c:ext>
                    </c:extLst>
                    <c:strCache>
                      <c:ptCount val="20"/>
                      <c:pt idx="0">
                        <c:v>MRP Proposal</c:v>
                      </c:pt>
                      <c:pt idx="1">
                        <c:v>SharePoint</c:v>
                      </c:pt>
                      <c:pt idx="2">
                        <c:v>Data Collection</c:v>
                      </c:pt>
                      <c:pt idx="3">
                        <c:v>Weekly Presentation</c:v>
                      </c:pt>
                      <c:pt idx="4">
                        <c:v>Exploratory Data Analysis</c:v>
                      </c:pt>
                      <c:pt idx="5">
                        <c:v>Data Cleaning</c:v>
                      </c:pt>
                      <c:pt idx="6">
                        <c:v>Data Understanding</c:v>
                      </c:pt>
                      <c:pt idx="7">
                        <c:v>Loading &amp; Transformation </c:v>
                      </c:pt>
                      <c:pt idx="8">
                        <c:v>Pivot Table </c:v>
                      </c:pt>
                      <c:pt idx="9">
                        <c:v>Calendar Table </c:v>
                      </c:pt>
                      <c:pt idx="10">
                        <c:v>Relationship Management</c:v>
                      </c:pt>
                      <c:pt idx="11">
                        <c:v>UI for Report</c:v>
                      </c:pt>
                      <c:pt idx="12">
                        <c:v>Home Page</c:v>
                      </c:pt>
                      <c:pt idx="13">
                        <c:v>Dashboard</c:v>
                      </c:pt>
                      <c:pt idx="14">
                        <c:v>Major Crime Report</c:v>
                      </c:pt>
                      <c:pt idx="15">
                        <c:v>Today's Crime Page</c:v>
                      </c:pt>
                      <c:pt idx="16">
                        <c:v>Neighbor's Crime Page</c:v>
                      </c:pt>
                      <c:pt idx="17">
                        <c:v>Auto Refresh &amp; Publish</c:v>
                      </c:pt>
                      <c:pt idx="18">
                        <c:v>Report Testing</c:v>
                      </c:pt>
                      <c:pt idx="19">
                        <c:v>SharePoint Update and Presentation</c:v>
                      </c:pt>
                    </c:strCache>
                  </c:strRef>
                </c:cat>
                <c:val>
                  <c:numRef>
                    <c:extLst>
                      <c:ext uri="{02D57815-91ED-43cb-92C2-25804820EDAC}">
                        <c15:formulaRef>
                          <c15:sqref>Sheet1!$C$2:$C$21</c15:sqref>
                        </c15:formulaRef>
                      </c:ext>
                    </c:extLst>
                    <c:numCache>
                      <c:formatCode>mm/dd/yy;@</c:formatCode>
                      <c:ptCount val="20"/>
                      <c:pt idx="0">
                        <c:v>45182</c:v>
                      </c:pt>
                      <c:pt idx="1">
                        <c:v>45183</c:v>
                      </c:pt>
                      <c:pt idx="2">
                        <c:v>45185</c:v>
                      </c:pt>
                      <c:pt idx="3">
                        <c:v>45185</c:v>
                      </c:pt>
                      <c:pt idx="4">
                        <c:v>45188</c:v>
                      </c:pt>
                      <c:pt idx="5">
                        <c:v>45195</c:v>
                      </c:pt>
                      <c:pt idx="6">
                        <c:v>45199</c:v>
                      </c:pt>
                      <c:pt idx="7">
                        <c:v>45208</c:v>
                      </c:pt>
                      <c:pt idx="8">
                        <c:v>45210</c:v>
                      </c:pt>
                      <c:pt idx="9">
                        <c:v>45242</c:v>
                      </c:pt>
                      <c:pt idx="10">
                        <c:v>45213</c:v>
                      </c:pt>
                      <c:pt idx="11">
                        <c:v>45216</c:v>
                      </c:pt>
                      <c:pt idx="12">
                        <c:v>45218</c:v>
                      </c:pt>
                      <c:pt idx="13">
                        <c:v>45220</c:v>
                      </c:pt>
                      <c:pt idx="14">
                        <c:v>44996</c:v>
                      </c:pt>
                      <c:pt idx="15">
                        <c:v>45241</c:v>
                      </c:pt>
                      <c:pt idx="16">
                        <c:v>45249</c:v>
                      </c:pt>
                      <c:pt idx="17">
                        <c:v>45255</c:v>
                      </c:pt>
                      <c:pt idx="18">
                        <c:v>45262</c:v>
                      </c:pt>
                      <c:pt idx="19">
                        <c:v>45262</c:v>
                      </c:pt>
                    </c:numCache>
                  </c:numRef>
                </c:val>
                <c:extLst>
                  <c:ext xmlns:c16="http://schemas.microsoft.com/office/drawing/2014/chart" uri="{C3380CC4-5D6E-409C-BE32-E72D297353CC}">
                    <c16:uniqueId val="{00000002-095E-423D-AA8A-AC76ECF6414F}"/>
                  </c:ext>
                </c:extLst>
              </c15:ser>
            </c15:filteredBarSeries>
          </c:ext>
        </c:extLst>
      </c:barChart>
      <c:catAx>
        <c:axId val="2102996207"/>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045434959"/>
        <c:crosses val="autoZero"/>
        <c:auto val="1"/>
        <c:lblAlgn val="ctr"/>
        <c:lblOffset val="100"/>
        <c:noMultiLvlLbl val="0"/>
      </c:catAx>
      <c:valAx>
        <c:axId val="2045434959"/>
        <c:scaling>
          <c:orientation val="minMax"/>
          <c:min val="45180"/>
        </c:scaling>
        <c:delete val="0"/>
        <c:axPos val="t"/>
        <c:majorGridlines>
          <c:spPr>
            <a:ln w="9525" cap="flat" cmpd="sng" algn="ctr">
              <a:solidFill>
                <a:schemeClr val="tx1">
                  <a:lumMod val="15000"/>
                  <a:lumOff val="85000"/>
                </a:schemeClr>
              </a:solidFill>
              <a:round/>
            </a:ln>
            <a:effectLst/>
          </c:spPr>
        </c:majorGridlines>
        <c:numFmt formatCode="mm/dd/yy;@"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102996207"/>
        <c:crosses val="autoZero"/>
        <c:crossBetween val="between"/>
        <c:majorUnit val="10"/>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a:t>Budget vs Actual</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1"/>
          <c:order val="1"/>
          <c:tx>
            <c:strRef>
              <c:f>Sheet1!$C$1</c:f>
              <c:strCache>
                <c:ptCount val="1"/>
                <c:pt idx="0">
                  <c:v>Actual</c:v>
                </c:pt>
              </c:strCache>
            </c:strRef>
          </c:tx>
          <c:spPr>
            <a:solidFill>
              <a:schemeClr val="accent2"/>
            </a:solidFill>
            <a:ln>
              <a:noFill/>
            </a:ln>
            <a:effectLst/>
          </c:spPr>
          <c:invertIfNegative val="0"/>
          <c:cat>
            <c:strRef>
              <c:f>Sheet1!$A$2:$A$12</c:f>
              <c:strCache>
                <c:ptCount val="11"/>
                <c:pt idx="0">
                  <c:v>Week 1</c:v>
                </c:pt>
                <c:pt idx="1">
                  <c:v>Week 2</c:v>
                </c:pt>
                <c:pt idx="2">
                  <c:v>Week 3</c:v>
                </c:pt>
                <c:pt idx="3">
                  <c:v>Week 4</c:v>
                </c:pt>
                <c:pt idx="4">
                  <c:v>Week 5</c:v>
                </c:pt>
                <c:pt idx="5">
                  <c:v>Week 6</c:v>
                </c:pt>
                <c:pt idx="6">
                  <c:v>Week 7</c:v>
                </c:pt>
                <c:pt idx="7">
                  <c:v>Week 8</c:v>
                </c:pt>
                <c:pt idx="8">
                  <c:v>Week 9</c:v>
                </c:pt>
                <c:pt idx="9">
                  <c:v>Week 10</c:v>
                </c:pt>
                <c:pt idx="10">
                  <c:v>Week 11</c:v>
                </c:pt>
              </c:strCache>
            </c:strRef>
          </c:cat>
          <c:val>
            <c:numRef>
              <c:f>Sheet1!$C$2:$C$12</c:f>
              <c:numCache>
                <c:formatCode>General</c:formatCode>
                <c:ptCount val="11"/>
                <c:pt idx="0">
                  <c:v>10.5</c:v>
                </c:pt>
                <c:pt idx="1">
                  <c:v>12.5</c:v>
                </c:pt>
                <c:pt idx="2">
                  <c:v>14</c:v>
                </c:pt>
                <c:pt idx="3">
                  <c:v>14</c:v>
                </c:pt>
                <c:pt idx="4">
                  <c:v>14</c:v>
                </c:pt>
                <c:pt idx="5">
                  <c:v>23</c:v>
                </c:pt>
                <c:pt idx="6">
                  <c:v>19</c:v>
                </c:pt>
                <c:pt idx="7">
                  <c:v>23</c:v>
                </c:pt>
                <c:pt idx="8">
                  <c:v>22</c:v>
                </c:pt>
                <c:pt idx="9">
                  <c:v>23</c:v>
                </c:pt>
                <c:pt idx="10">
                  <c:v>20</c:v>
                </c:pt>
              </c:numCache>
            </c:numRef>
          </c:val>
          <c:extLst>
            <c:ext xmlns:c16="http://schemas.microsoft.com/office/drawing/2014/chart" uri="{C3380CC4-5D6E-409C-BE32-E72D297353CC}">
              <c16:uniqueId val="{00000000-C717-4F14-9102-E0A1F78F0196}"/>
            </c:ext>
          </c:extLst>
        </c:ser>
        <c:dLbls>
          <c:showLegendKey val="0"/>
          <c:showVal val="0"/>
          <c:showCatName val="0"/>
          <c:showSerName val="0"/>
          <c:showPercent val="0"/>
          <c:showBubbleSize val="0"/>
        </c:dLbls>
        <c:gapWidth val="219"/>
        <c:axId val="1285105952"/>
        <c:axId val="1189515536"/>
      </c:barChart>
      <c:lineChart>
        <c:grouping val="standard"/>
        <c:varyColors val="0"/>
        <c:ser>
          <c:idx val="0"/>
          <c:order val="0"/>
          <c:tx>
            <c:strRef>
              <c:f>Sheet1!$B$1</c:f>
              <c:strCache>
                <c:ptCount val="1"/>
                <c:pt idx="0">
                  <c:v>Budget</c:v>
                </c:pt>
              </c:strCache>
            </c:strRef>
          </c:tx>
          <c:spPr>
            <a:ln w="28575" cap="rnd">
              <a:solidFill>
                <a:schemeClr val="accent1"/>
              </a:solidFill>
              <a:round/>
            </a:ln>
            <a:effectLst/>
          </c:spPr>
          <c:marker>
            <c:symbol val="none"/>
          </c:marker>
          <c:cat>
            <c:strRef>
              <c:f>Sheet1!$A$2:$A$12</c:f>
              <c:strCache>
                <c:ptCount val="11"/>
                <c:pt idx="0">
                  <c:v>Week 1</c:v>
                </c:pt>
                <c:pt idx="1">
                  <c:v>Week 2</c:v>
                </c:pt>
                <c:pt idx="2">
                  <c:v>Week 3</c:v>
                </c:pt>
                <c:pt idx="3">
                  <c:v>Week 4</c:v>
                </c:pt>
                <c:pt idx="4">
                  <c:v>Week 5</c:v>
                </c:pt>
                <c:pt idx="5">
                  <c:v>Week 6</c:v>
                </c:pt>
                <c:pt idx="6">
                  <c:v>Week 7</c:v>
                </c:pt>
                <c:pt idx="7">
                  <c:v>Week 8</c:v>
                </c:pt>
                <c:pt idx="8">
                  <c:v>Week 9</c:v>
                </c:pt>
                <c:pt idx="9">
                  <c:v>Week 10</c:v>
                </c:pt>
                <c:pt idx="10">
                  <c:v>Week 11</c:v>
                </c:pt>
              </c:strCache>
            </c:strRef>
          </c:cat>
          <c:val>
            <c:numRef>
              <c:f>Sheet1!$B$2:$B$12</c:f>
              <c:numCache>
                <c:formatCode>General</c:formatCode>
                <c:ptCount val="11"/>
                <c:pt idx="0">
                  <c:v>20</c:v>
                </c:pt>
                <c:pt idx="1">
                  <c:v>20</c:v>
                </c:pt>
                <c:pt idx="2">
                  <c:v>20</c:v>
                </c:pt>
                <c:pt idx="3">
                  <c:v>20</c:v>
                </c:pt>
                <c:pt idx="4">
                  <c:v>20</c:v>
                </c:pt>
                <c:pt idx="5">
                  <c:v>20</c:v>
                </c:pt>
                <c:pt idx="6">
                  <c:v>20</c:v>
                </c:pt>
                <c:pt idx="7">
                  <c:v>20</c:v>
                </c:pt>
                <c:pt idx="8">
                  <c:v>20</c:v>
                </c:pt>
                <c:pt idx="9">
                  <c:v>20</c:v>
                </c:pt>
                <c:pt idx="10">
                  <c:v>20</c:v>
                </c:pt>
              </c:numCache>
            </c:numRef>
          </c:val>
          <c:smooth val="0"/>
          <c:extLst>
            <c:ext xmlns:c16="http://schemas.microsoft.com/office/drawing/2014/chart" uri="{C3380CC4-5D6E-409C-BE32-E72D297353CC}">
              <c16:uniqueId val="{00000001-C717-4F14-9102-E0A1F78F0196}"/>
            </c:ext>
          </c:extLst>
        </c:ser>
        <c:dLbls>
          <c:showLegendKey val="0"/>
          <c:showVal val="0"/>
          <c:showCatName val="0"/>
          <c:showSerName val="0"/>
          <c:showPercent val="0"/>
          <c:showBubbleSize val="0"/>
        </c:dLbls>
        <c:marker val="1"/>
        <c:smooth val="0"/>
        <c:axId val="1285105952"/>
        <c:axId val="1189515536"/>
      </c:lineChart>
      <c:catAx>
        <c:axId val="128510595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189515536"/>
        <c:crosses val="autoZero"/>
        <c:auto val="1"/>
        <c:lblAlgn val="ctr"/>
        <c:lblOffset val="100"/>
        <c:noMultiLvlLbl val="0"/>
      </c:catAx>
      <c:valAx>
        <c:axId val="1189515536"/>
        <c:scaling>
          <c:orientation val="minMax"/>
        </c:scaling>
        <c:delete val="0"/>
        <c:axPos val="l"/>
        <c:majorGridlines>
          <c:spPr>
            <a:ln w="9525" cap="flat" cmpd="sng" algn="ctr">
              <a:no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285105952"/>
        <c:crosses val="autoZero"/>
        <c:crossBetween val="between"/>
      </c:valAx>
      <c:spPr>
        <a:noFill/>
        <a:ln>
          <a:solidFill>
            <a:schemeClr val="tx2">
              <a:lumMod val="40000"/>
              <a:lumOff val="60000"/>
            </a:schemeClr>
          </a:solid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_rels/data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image" Target="../media/image10.jpeg"/></Relationships>
</file>

<file path=ppt/diagrams/_rels/data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image" Target="../media/image13.jpeg"/></Relationships>
</file>

<file path=ppt/diagrams/_rels/drawing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image" Target="../media/image10.jpeg"/></Relationships>
</file>

<file path=ppt/diagrams/_rels/drawing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image" Target="../media/image13.jpe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620B98D-1A6E-4C3D-9AD4-7240AE39D81E}" type="doc">
      <dgm:prSet loTypeId="urn:microsoft.com/office/officeart/2005/8/layout/hList7" loCatId="picture" qsTypeId="urn:microsoft.com/office/officeart/2005/8/quickstyle/simple1" qsCatId="simple" csTypeId="urn:microsoft.com/office/officeart/2005/8/colors/accent1_2" csCatId="accent1" phldr="1"/>
      <dgm:spPr/>
    </dgm:pt>
    <dgm:pt modelId="{8E7BA74B-3839-4A10-9C6F-6F6BECE0E955}">
      <dgm:prSet phldrT="[Text]"/>
      <dgm:spPr/>
      <dgm:t>
        <a:bodyPr/>
        <a:lstStyle/>
        <a:p>
          <a:pPr algn="ctr"/>
          <a:endParaRPr lang="en-US" dirty="0"/>
        </a:p>
        <a:p>
          <a:pPr algn="l"/>
          <a:r>
            <a:rPr lang="en-US"/>
            <a:t>Project Manager </a:t>
          </a:r>
          <a:r>
            <a:rPr lang="en-US" dirty="0"/>
            <a:t>(Namrakumar Patel)</a:t>
          </a:r>
        </a:p>
      </dgm:t>
    </dgm:pt>
    <dgm:pt modelId="{ED16D751-F6EB-4C09-A8A5-F29A070AEF4C}" type="parTrans" cxnId="{9B0A382E-DE22-4643-AC98-93A23A54CE73}">
      <dgm:prSet/>
      <dgm:spPr/>
      <dgm:t>
        <a:bodyPr/>
        <a:lstStyle/>
        <a:p>
          <a:endParaRPr lang="en-US"/>
        </a:p>
      </dgm:t>
    </dgm:pt>
    <dgm:pt modelId="{4757EA1C-07E0-4BBF-A70C-D7949CCCCE96}" type="sibTrans" cxnId="{9B0A382E-DE22-4643-AC98-93A23A54CE73}">
      <dgm:prSet/>
      <dgm:spPr/>
      <dgm:t>
        <a:bodyPr/>
        <a:lstStyle/>
        <a:p>
          <a:endParaRPr lang="en-US"/>
        </a:p>
      </dgm:t>
    </dgm:pt>
    <dgm:pt modelId="{42273BE2-AC41-4CDD-9E51-D317558294E3}">
      <dgm:prSet phldrT="[Text]"/>
      <dgm:spPr/>
      <dgm:t>
        <a:bodyPr/>
        <a:lstStyle/>
        <a:p>
          <a:endParaRPr lang="en-US" dirty="0"/>
        </a:p>
        <a:p>
          <a:r>
            <a:rPr lang="en-US" dirty="0"/>
            <a:t>Data Analyst ( </a:t>
          </a:r>
          <a:r>
            <a:rPr lang="en-US" dirty="0" err="1"/>
            <a:t>Samarjeet</a:t>
          </a:r>
          <a:r>
            <a:rPr lang="en-US" dirty="0"/>
            <a:t> Singh)</a:t>
          </a:r>
        </a:p>
      </dgm:t>
    </dgm:pt>
    <dgm:pt modelId="{92F50CB4-859F-497C-A589-5673119FB933}" type="parTrans" cxnId="{D92D513D-E307-40BE-AFC1-AFDFB7E03023}">
      <dgm:prSet/>
      <dgm:spPr/>
      <dgm:t>
        <a:bodyPr/>
        <a:lstStyle/>
        <a:p>
          <a:endParaRPr lang="en-US"/>
        </a:p>
      </dgm:t>
    </dgm:pt>
    <dgm:pt modelId="{D5A4FCD4-67A7-4528-8E53-BBD18BD151C5}" type="sibTrans" cxnId="{D92D513D-E307-40BE-AFC1-AFDFB7E03023}">
      <dgm:prSet/>
      <dgm:spPr/>
      <dgm:t>
        <a:bodyPr/>
        <a:lstStyle/>
        <a:p>
          <a:endParaRPr lang="en-US"/>
        </a:p>
      </dgm:t>
    </dgm:pt>
    <dgm:pt modelId="{D476EB08-0888-43F8-B1C3-4E1EDC161CD9}">
      <dgm:prSet phldrT="[Text]"/>
      <dgm:spPr/>
      <dgm:t>
        <a:bodyPr/>
        <a:lstStyle/>
        <a:p>
          <a:endParaRPr lang="en-US" dirty="0"/>
        </a:p>
        <a:p>
          <a:r>
            <a:rPr lang="en-US" dirty="0"/>
            <a:t>Developer ( Gaurav Gaurav)</a:t>
          </a:r>
        </a:p>
      </dgm:t>
    </dgm:pt>
    <dgm:pt modelId="{ED631303-8E18-48CE-8735-4AE6985C04E7}" type="parTrans" cxnId="{0F726E06-3FEA-41F5-BA25-0EE0E774F1AC}">
      <dgm:prSet/>
      <dgm:spPr/>
      <dgm:t>
        <a:bodyPr/>
        <a:lstStyle/>
        <a:p>
          <a:endParaRPr lang="en-US"/>
        </a:p>
      </dgm:t>
    </dgm:pt>
    <dgm:pt modelId="{1ADE3323-36FA-4CC7-B44F-3F3AC4E86720}" type="sibTrans" cxnId="{0F726E06-3FEA-41F5-BA25-0EE0E774F1AC}">
      <dgm:prSet/>
      <dgm:spPr/>
      <dgm:t>
        <a:bodyPr/>
        <a:lstStyle/>
        <a:p>
          <a:endParaRPr lang="en-US"/>
        </a:p>
      </dgm:t>
    </dgm:pt>
    <dgm:pt modelId="{638C1433-2000-4BE0-BE50-2E6DA2D0485E}">
      <dgm:prSet phldrT="[Text]"/>
      <dgm:spPr/>
      <dgm:t>
        <a:bodyPr/>
        <a:lstStyle/>
        <a:p>
          <a:r>
            <a:rPr lang="en-US" dirty="0"/>
            <a:t>Bachelor’s of Science</a:t>
          </a:r>
        </a:p>
      </dgm:t>
    </dgm:pt>
    <dgm:pt modelId="{CC763CA5-F7C6-4774-8C1D-5BFAB6BBD2EB}" type="parTrans" cxnId="{BE1C91B6-2DAC-4F85-97B3-6C0E8BC32E02}">
      <dgm:prSet/>
      <dgm:spPr/>
      <dgm:t>
        <a:bodyPr/>
        <a:lstStyle/>
        <a:p>
          <a:endParaRPr lang="en-US"/>
        </a:p>
      </dgm:t>
    </dgm:pt>
    <dgm:pt modelId="{206C3091-D7AD-4372-9E66-3964F94A4B8E}" type="sibTrans" cxnId="{BE1C91B6-2DAC-4F85-97B3-6C0E8BC32E02}">
      <dgm:prSet/>
      <dgm:spPr/>
      <dgm:t>
        <a:bodyPr/>
        <a:lstStyle/>
        <a:p>
          <a:endParaRPr lang="en-US"/>
        </a:p>
      </dgm:t>
    </dgm:pt>
    <dgm:pt modelId="{5ED7AB99-41C2-4A4E-9B1D-B01A023A9375}">
      <dgm:prSet phldrT="[Text]"/>
      <dgm:spPr/>
      <dgm:t>
        <a:bodyPr/>
        <a:lstStyle/>
        <a:p>
          <a:r>
            <a:rPr lang="en-US" dirty="0"/>
            <a:t>Bachelor’s of Communication </a:t>
          </a:r>
          <a:br>
            <a:rPr lang="en-US" dirty="0"/>
          </a:br>
          <a:r>
            <a:rPr lang="en-US" dirty="0"/>
            <a:t>and Engineering</a:t>
          </a:r>
        </a:p>
      </dgm:t>
    </dgm:pt>
    <dgm:pt modelId="{4E45EB56-4DD8-43B0-B0CB-75C1FD465D86}" type="parTrans" cxnId="{C00FE550-F076-424C-A8EA-A9E3E3F46C6C}">
      <dgm:prSet/>
      <dgm:spPr/>
      <dgm:t>
        <a:bodyPr/>
        <a:lstStyle/>
        <a:p>
          <a:endParaRPr lang="en-US"/>
        </a:p>
      </dgm:t>
    </dgm:pt>
    <dgm:pt modelId="{7C9BAB95-5D97-4AC7-940B-EA853D3FCC18}" type="sibTrans" cxnId="{C00FE550-F076-424C-A8EA-A9E3E3F46C6C}">
      <dgm:prSet/>
      <dgm:spPr/>
      <dgm:t>
        <a:bodyPr/>
        <a:lstStyle/>
        <a:p>
          <a:endParaRPr lang="en-US"/>
        </a:p>
      </dgm:t>
    </dgm:pt>
    <dgm:pt modelId="{AACC6F5F-C933-4A8B-9C84-18927638D8FF}">
      <dgm:prSet phldrT="[Text]"/>
      <dgm:spPr/>
      <dgm:t>
        <a:bodyPr/>
        <a:lstStyle/>
        <a:p>
          <a:pPr algn="l"/>
          <a:endParaRPr lang="en-US" dirty="0"/>
        </a:p>
      </dgm:t>
    </dgm:pt>
    <dgm:pt modelId="{4F02CDBD-246A-4477-B1DC-ED285BC9002C}" type="parTrans" cxnId="{22507D22-7F40-4C4F-B91B-03EEC68C097B}">
      <dgm:prSet/>
      <dgm:spPr/>
      <dgm:t>
        <a:bodyPr/>
        <a:lstStyle/>
        <a:p>
          <a:endParaRPr lang="en-US"/>
        </a:p>
      </dgm:t>
    </dgm:pt>
    <dgm:pt modelId="{D6FC7598-9BDD-44E0-8536-A77CCC1EDE11}" type="sibTrans" cxnId="{22507D22-7F40-4C4F-B91B-03EEC68C097B}">
      <dgm:prSet/>
      <dgm:spPr/>
      <dgm:t>
        <a:bodyPr/>
        <a:lstStyle/>
        <a:p>
          <a:endParaRPr lang="en-US"/>
        </a:p>
      </dgm:t>
    </dgm:pt>
    <dgm:pt modelId="{051B8F37-A61E-4F5E-8F81-C262A1E26617}">
      <dgm:prSet phldrT="[Text]"/>
      <dgm:spPr/>
      <dgm:t>
        <a:bodyPr/>
        <a:lstStyle/>
        <a:p>
          <a:endParaRPr lang="en-US" dirty="0"/>
        </a:p>
      </dgm:t>
    </dgm:pt>
    <dgm:pt modelId="{14786911-5700-4AF1-B720-C406F9B7564C}" type="parTrans" cxnId="{9D7A1659-66E4-4FE2-B82F-914F79E99EB1}">
      <dgm:prSet/>
      <dgm:spPr/>
      <dgm:t>
        <a:bodyPr/>
        <a:lstStyle/>
        <a:p>
          <a:endParaRPr lang="en-US"/>
        </a:p>
      </dgm:t>
    </dgm:pt>
    <dgm:pt modelId="{52C69A96-21A4-4AE8-BFA0-548C14607216}" type="sibTrans" cxnId="{9D7A1659-66E4-4FE2-B82F-914F79E99EB1}">
      <dgm:prSet/>
      <dgm:spPr/>
      <dgm:t>
        <a:bodyPr/>
        <a:lstStyle/>
        <a:p>
          <a:endParaRPr lang="en-US"/>
        </a:p>
      </dgm:t>
    </dgm:pt>
    <dgm:pt modelId="{031FF44E-0288-4A02-A870-56DE34F56CA7}">
      <dgm:prSet phldrT="[Text]"/>
      <dgm:spPr/>
      <dgm:t>
        <a:bodyPr/>
        <a:lstStyle/>
        <a:p>
          <a:pPr algn="l"/>
          <a:r>
            <a:rPr lang="en-US" dirty="0"/>
            <a:t>Full Stack Developer ( 2 Year)</a:t>
          </a:r>
        </a:p>
      </dgm:t>
    </dgm:pt>
    <dgm:pt modelId="{4DD96D19-78B9-4D06-8725-6262CAC70D66}" type="sibTrans" cxnId="{5B9257D9-E0D5-4E8A-8355-3130245E4A34}">
      <dgm:prSet/>
      <dgm:spPr/>
      <dgm:t>
        <a:bodyPr/>
        <a:lstStyle/>
        <a:p>
          <a:endParaRPr lang="en-US"/>
        </a:p>
      </dgm:t>
    </dgm:pt>
    <dgm:pt modelId="{E5041F00-D886-46FE-81F8-2395EEA35AD8}" type="parTrans" cxnId="{5B9257D9-E0D5-4E8A-8355-3130245E4A34}">
      <dgm:prSet/>
      <dgm:spPr/>
      <dgm:t>
        <a:bodyPr/>
        <a:lstStyle/>
        <a:p>
          <a:endParaRPr lang="en-US"/>
        </a:p>
      </dgm:t>
    </dgm:pt>
    <dgm:pt modelId="{68198DE4-037A-4D25-823A-27D64A22375F}">
      <dgm:prSet phldrT="[Text]"/>
      <dgm:spPr/>
      <dgm:t>
        <a:bodyPr/>
        <a:lstStyle/>
        <a:p>
          <a:pPr algn="l"/>
          <a:r>
            <a:rPr lang="en-US" dirty="0"/>
            <a:t>Bachelor of Computer Engineering</a:t>
          </a:r>
        </a:p>
      </dgm:t>
    </dgm:pt>
    <dgm:pt modelId="{50670BCE-A6D2-412E-82F7-59C316C726A0}" type="parTrans" cxnId="{0689C666-FDA4-42EC-B741-E6205A7151FD}">
      <dgm:prSet/>
      <dgm:spPr/>
      <dgm:t>
        <a:bodyPr/>
        <a:lstStyle/>
        <a:p>
          <a:endParaRPr lang="en-IN"/>
        </a:p>
      </dgm:t>
    </dgm:pt>
    <dgm:pt modelId="{8FE61C45-902F-46BB-9ECA-24BD5739B37E}" type="sibTrans" cxnId="{0689C666-FDA4-42EC-B741-E6205A7151FD}">
      <dgm:prSet/>
      <dgm:spPr/>
      <dgm:t>
        <a:bodyPr/>
        <a:lstStyle/>
        <a:p>
          <a:endParaRPr lang="en-IN"/>
        </a:p>
      </dgm:t>
    </dgm:pt>
    <dgm:pt modelId="{A73BA5D9-36B4-4609-8037-04D9630165D5}">
      <dgm:prSet phldrT="[Text]"/>
      <dgm:spPr/>
      <dgm:t>
        <a:bodyPr/>
        <a:lstStyle/>
        <a:p>
          <a:pPr algn="l"/>
          <a:r>
            <a:rPr lang="en-US" dirty="0"/>
            <a:t>Post </a:t>
          </a:r>
          <a:r>
            <a:rPr lang="en-US" dirty="0" err="1"/>
            <a:t>Gradution</a:t>
          </a:r>
          <a:r>
            <a:rPr lang="en-US" dirty="0"/>
            <a:t> of Artificial Intelligence</a:t>
          </a:r>
        </a:p>
      </dgm:t>
    </dgm:pt>
    <dgm:pt modelId="{08771AC1-7C40-4D30-A616-4BF3C4916A90}" type="parTrans" cxnId="{BF1EDDCF-C7CD-468D-B84B-19DCCA3D2E34}">
      <dgm:prSet/>
      <dgm:spPr/>
      <dgm:t>
        <a:bodyPr/>
        <a:lstStyle/>
        <a:p>
          <a:endParaRPr lang="en-IN"/>
        </a:p>
      </dgm:t>
    </dgm:pt>
    <dgm:pt modelId="{D7AE609C-6E02-4448-B2A4-8A0AE6D5DAB9}" type="sibTrans" cxnId="{BF1EDDCF-C7CD-468D-B84B-19DCCA3D2E34}">
      <dgm:prSet/>
      <dgm:spPr/>
      <dgm:t>
        <a:bodyPr/>
        <a:lstStyle/>
        <a:p>
          <a:endParaRPr lang="en-IN"/>
        </a:p>
      </dgm:t>
    </dgm:pt>
    <dgm:pt modelId="{C6C01A2E-E72E-44A1-B1C2-99747E966B80}">
      <dgm:prSet phldrT="[Text]"/>
      <dgm:spPr/>
      <dgm:t>
        <a:bodyPr/>
        <a:lstStyle/>
        <a:p>
          <a:r>
            <a:rPr lang="en-US" dirty="0"/>
            <a:t>Currently pursuing Big Data Analytics</a:t>
          </a:r>
        </a:p>
      </dgm:t>
    </dgm:pt>
    <dgm:pt modelId="{42A10BD7-B86A-4B0A-A4DC-C85A9E179487}" type="parTrans" cxnId="{4868ABE5-A8C9-49E7-ABA2-EFC1B19A4627}">
      <dgm:prSet/>
      <dgm:spPr/>
      <dgm:t>
        <a:bodyPr/>
        <a:lstStyle/>
        <a:p>
          <a:endParaRPr lang="en-IN"/>
        </a:p>
      </dgm:t>
    </dgm:pt>
    <dgm:pt modelId="{03ED555E-E1D0-4415-AF80-29E45FE90CA4}" type="sibTrans" cxnId="{4868ABE5-A8C9-49E7-ABA2-EFC1B19A4627}">
      <dgm:prSet/>
      <dgm:spPr/>
      <dgm:t>
        <a:bodyPr/>
        <a:lstStyle/>
        <a:p>
          <a:endParaRPr lang="en-IN"/>
        </a:p>
      </dgm:t>
    </dgm:pt>
    <dgm:pt modelId="{3D5C768D-B06F-4077-BD93-3A4627F60108}">
      <dgm:prSet phldrT="[Text]"/>
      <dgm:spPr/>
      <dgm:t>
        <a:bodyPr/>
        <a:lstStyle/>
        <a:p>
          <a:r>
            <a:rPr lang="en-US" dirty="0"/>
            <a:t>Currently pursuing Big Data Analytics</a:t>
          </a:r>
        </a:p>
      </dgm:t>
    </dgm:pt>
    <dgm:pt modelId="{2146A2CF-3C3C-45F3-BA1D-CFC0B0F7053C}" type="parTrans" cxnId="{24165DE9-8A44-47FB-8CE1-154E92A1025A}">
      <dgm:prSet/>
      <dgm:spPr/>
      <dgm:t>
        <a:bodyPr/>
        <a:lstStyle/>
        <a:p>
          <a:endParaRPr lang="en-IN"/>
        </a:p>
      </dgm:t>
    </dgm:pt>
    <dgm:pt modelId="{6CFE7DC2-B07E-4C04-820E-4FC7B76E484F}" type="sibTrans" cxnId="{24165DE9-8A44-47FB-8CE1-154E92A1025A}">
      <dgm:prSet/>
      <dgm:spPr/>
      <dgm:t>
        <a:bodyPr/>
        <a:lstStyle/>
        <a:p>
          <a:endParaRPr lang="en-IN"/>
        </a:p>
      </dgm:t>
    </dgm:pt>
    <dgm:pt modelId="{D7747EE9-7FF9-40EE-9FE4-B41D40393C0E}" type="pres">
      <dgm:prSet presAssocID="{2620B98D-1A6E-4C3D-9AD4-7240AE39D81E}" presName="Name0" presStyleCnt="0">
        <dgm:presLayoutVars>
          <dgm:dir/>
          <dgm:resizeHandles val="exact"/>
        </dgm:presLayoutVars>
      </dgm:prSet>
      <dgm:spPr/>
    </dgm:pt>
    <dgm:pt modelId="{B962A4B0-0043-48DE-90BC-AE3380BAA059}" type="pres">
      <dgm:prSet presAssocID="{2620B98D-1A6E-4C3D-9AD4-7240AE39D81E}" presName="fgShape" presStyleLbl="fgShp" presStyleIdx="0" presStyleCnt="1"/>
      <dgm:spPr/>
    </dgm:pt>
    <dgm:pt modelId="{FC09008E-6FD8-4D18-B55B-F9D9EF53C838}" type="pres">
      <dgm:prSet presAssocID="{2620B98D-1A6E-4C3D-9AD4-7240AE39D81E}" presName="linComp" presStyleCnt="0"/>
      <dgm:spPr/>
    </dgm:pt>
    <dgm:pt modelId="{0769C173-4E00-477D-9B96-CF323DCC535C}" type="pres">
      <dgm:prSet presAssocID="{8E7BA74B-3839-4A10-9C6F-6F6BECE0E955}" presName="compNode" presStyleCnt="0"/>
      <dgm:spPr/>
    </dgm:pt>
    <dgm:pt modelId="{33A7EC95-D28E-43F5-8BC4-8E2002AB79A3}" type="pres">
      <dgm:prSet presAssocID="{8E7BA74B-3839-4A10-9C6F-6F6BECE0E955}" presName="bkgdShape" presStyleLbl="node1" presStyleIdx="0" presStyleCnt="3" custScaleX="100892" custLinFactNeighborX="825" custLinFactNeighborY="194"/>
      <dgm:spPr/>
    </dgm:pt>
    <dgm:pt modelId="{A2E3C03C-FE23-4C6B-BDDB-9E1B3E74036A}" type="pres">
      <dgm:prSet presAssocID="{8E7BA74B-3839-4A10-9C6F-6F6BECE0E955}" presName="nodeTx" presStyleLbl="node1" presStyleIdx="0" presStyleCnt="3">
        <dgm:presLayoutVars>
          <dgm:bulletEnabled val="1"/>
        </dgm:presLayoutVars>
      </dgm:prSet>
      <dgm:spPr/>
    </dgm:pt>
    <dgm:pt modelId="{A58A3AB0-BA5B-436F-84BA-6BFB0B9CB46D}" type="pres">
      <dgm:prSet presAssocID="{8E7BA74B-3839-4A10-9C6F-6F6BECE0E955}" presName="invisiNode" presStyleLbl="node1" presStyleIdx="0" presStyleCnt="3"/>
      <dgm:spPr/>
    </dgm:pt>
    <dgm:pt modelId="{7E7F0F69-78A4-4F88-BDD8-51283677AA49}" type="pres">
      <dgm:prSet presAssocID="{8E7BA74B-3839-4A10-9C6F-6F6BECE0E955}" presName="imagNode" presStyleLbl="fgImgPlace1" presStyleIdx="0" presStyleCnt="3" custScaleY="119967" custLinFactNeighborY="6402"/>
      <dgm:spPr>
        <a:blipFill dpi="0" rotWithShape="1">
          <a:blip xmlns:r="http://schemas.openxmlformats.org/officeDocument/2006/relationships" r:embed="rId1" cstate="print">
            <a:extLst>
              <a:ext uri="{28A0092B-C50C-407E-A947-70E740481C1C}">
                <a14:useLocalDpi xmlns:a14="http://schemas.microsoft.com/office/drawing/2010/main" val="0"/>
              </a:ext>
            </a:extLst>
          </a:blip>
          <a:srcRect/>
          <a:stretch>
            <a:fillRect/>
          </a:stretch>
        </a:blipFill>
      </dgm:spPr>
    </dgm:pt>
    <dgm:pt modelId="{EFF9B572-F45C-455A-90EB-5D267DA97121}" type="pres">
      <dgm:prSet presAssocID="{4757EA1C-07E0-4BBF-A70C-D7949CCCCE96}" presName="sibTrans" presStyleLbl="sibTrans2D1" presStyleIdx="0" presStyleCnt="0"/>
      <dgm:spPr/>
    </dgm:pt>
    <dgm:pt modelId="{4BD6A0F1-17B9-4377-A88C-71D08A39BE21}" type="pres">
      <dgm:prSet presAssocID="{42273BE2-AC41-4CDD-9E51-D317558294E3}" presName="compNode" presStyleCnt="0"/>
      <dgm:spPr/>
    </dgm:pt>
    <dgm:pt modelId="{15407843-411E-4BA0-8CA4-B5FAB05C0D67}" type="pres">
      <dgm:prSet presAssocID="{42273BE2-AC41-4CDD-9E51-D317558294E3}" presName="bkgdShape" presStyleLbl="node1" presStyleIdx="1" presStyleCnt="3"/>
      <dgm:spPr/>
    </dgm:pt>
    <dgm:pt modelId="{0C5A753C-E1CF-456D-B718-AFD370BC70C0}" type="pres">
      <dgm:prSet presAssocID="{42273BE2-AC41-4CDD-9E51-D317558294E3}" presName="nodeTx" presStyleLbl="node1" presStyleIdx="1" presStyleCnt="3">
        <dgm:presLayoutVars>
          <dgm:bulletEnabled val="1"/>
        </dgm:presLayoutVars>
      </dgm:prSet>
      <dgm:spPr/>
    </dgm:pt>
    <dgm:pt modelId="{1E1049D8-6F43-4576-B5BC-9389C7E9FAAC}" type="pres">
      <dgm:prSet presAssocID="{42273BE2-AC41-4CDD-9E51-D317558294E3}" presName="invisiNode" presStyleLbl="node1" presStyleIdx="1" presStyleCnt="3"/>
      <dgm:spPr/>
    </dgm:pt>
    <dgm:pt modelId="{E3EB05F0-DD98-467E-8D8C-2828C80EDA47}" type="pres">
      <dgm:prSet presAssocID="{42273BE2-AC41-4CDD-9E51-D317558294E3}" presName="imagNode" presStyleLbl="fgImgPlace1" presStyleIdx="1" presStyleCnt="3" custScaleY="130443" custLinFactNeighborX="-1910" custLinFactNeighborY="4656"/>
      <dgm:spPr>
        <a:blipFill dpi="0" rotWithShape="1">
          <a:blip xmlns:r="http://schemas.openxmlformats.org/officeDocument/2006/relationships" r:embed="rId2" cstate="print">
            <a:extLst>
              <a:ext uri="{28A0092B-C50C-407E-A947-70E740481C1C}">
                <a14:useLocalDpi xmlns:a14="http://schemas.microsoft.com/office/drawing/2010/main" val="0"/>
              </a:ext>
            </a:extLst>
          </a:blip>
          <a:srcRect/>
          <a:stretch>
            <a:fillRect/>
          </a:stretch>
        </a:blipFill>
      </dgm:spPr>
    </dgm:pt>
    <dgm:pt modelId="{7094A8D0-2FE4-4B49-A01F-BF9797EB7B1F}" type="pres">
      <dgm:prSet presAssocID="{D5A4FCD4-67A7-4528-8E53-BBD18BD151C5}" presName="sibTrans" presStyleLbl="sibTrans2D1" presStyleIdx="0" presStyleCnt="0"/>
      <dgm:spPr/>
    </dgm:pt>
    <dgm:pt modelId="{D04A4281-2726-42D4-8FA6-0F6A5DB7615A}" type="pres">
      <dgm:prSet presAssocID="{D476EB08-0888-43F8-B1C3-4E1EDC161CD9}" presName="compNode" presStyleCnt="0"/>
      <dgm:spPr/>
    </dgm:pt>
    <dgm:pt modelId="{756CEBF6-B6F3-453D-A8BF-BCA4D66B751E}" type="pres">
      <dgm:prSet presAssocID="{D476EB08-0888-43F8-B1C3-4E1EDC161CD9}" presName="bkgdShape" presStyleLbl="node1" presStyleIdx="2" presStyleCnt="3"/>
      <dgm:spPr/>
    </dgm:pt>
    <dgm:pt modelId="{581A2089-2947-4140-AD5E-5E0E9AA4E506}" type="pres">
      <dgm:prSet presAssocID="{D476EB08-0888-43F8-B1C3-4E1EDC161CD9}" presName="nodeTx" presStyleLbl="node1" presStyleIdx="2" presStyleCnt="3">
        <dgm:presLayoutVars>
          <dgm:bulletEnabled val="1"/>
        </dgm:presLayoutVars>
      </dgm:prSet>
      <dgm:spPr/>
    </dgm:pt>
    <dgm:pt modelId="{652E658D-F89F-4B93-A765-601E8A38AB1C}" type="pres">
      <dgm:prSet presAssocID="{D476EB08-0888-43F8-B1C3-4E1EDC161CD9}" presName="invisiNode" presStyleLbl="node1" presStyleIdx="2" presStyleCnt="3"/>
      <dgm:spPr/>
    </dgm:pt>
    <dgm:pt modelId="{0A0FC9D8-3478-4A3E-A077-44746FF0D2A7}" type="pres">
      <dgm:prSet presAssocID="{D476EB08-0888-43F8-B1C3-4E1EDC161CD9}" presName="imagNode" presStyleLbl="fgImgPlace1" presStyleIdx="2" presStyleCnt="3" custScaleY="128115" custLinFactNeighborX="582" custLinFactNeighborY="3201"/>
      <dgm:spPr>
        <a:blipFill dpi="0" rotWithShape="1">
          <a:blip xmlns:r="http://schemas.openxmlformats.org/officeDocument/2006/relationships" r:embed="rId3">
            <a:extLst>
              <a:ext uri="{28A0092B-C50C-407E-A947-70E740481C1C}">
                <a14:useLocalDpi xmlns:a14="http://schemas.microsoft.com/office/drawing/2010/main" val="0"/>
              </a:ext>
            </a:extLst>
          </a:blip>
          <a:srcRect/>
          <a:stretch>
            <a:fillRect/>
          </a:stretch>
        </a:blipFill>
      </dgm:spPr>
    </dgm:pt>
  </dgm:ptLst>
  <dgm:cxnLst>
    <dgm:cxn modelId="{0F726E06-3FEA-41F5-BA25-0EE0E774F1AC}" srcId="{2620B98D-1A6E-4C3D-9AD4-7240AE39D81E}" destId="{D476EB08-0888-43F8-B1C3-4E1EDC161CD9}" srcOrd="2" destOrd="0" parTransId="{ED631303-8E18-48CE-8735-4AE6985C04E7}" sibTransId="{1ADE3323-36FA-4CC7-B44F-3F3AC4E86720}"/>
    <dgm:cxn modelId="{96E71E0C-DAA3-4C90-BDD6-997D766CE72C}" type="presOf" srcId="{031FF44E-0288-4A02-A870-56DE34F56CA7}" destId="{33A7EC95-D28E-43F5-8BC4-8E2002AB79A3}" srcOrd="0" destOrd="1" presId="urn:microsoft.com/office/officeart/2005/8/layout/hList7"/>
    <dgm:cxn modelId="{D7C34D0D-22F1-40CD-9420-9B40CD174D82}" type="presOf" srcId="{C6C01A2E-E72E-44A1-B1C2-99747E966B80}" destId="{581A2089-2947-4140-AD5E-5E0E9AA4E506}" srcOrd="1" destOrd="2" presId="urn:microsoft.com/office/officeart/2005/8/layout/hList7"/>
    <dgm:cxn modelId="{1C11F015-9FCA-4B48-8111-1974ADD85B32}" type="presOf" srcId="{D476EB08-0888-43F8-B1C3-4E1EDC161CD9}" destId="{581A2089-2947-4140-AD5E-5E0E9AA4E506}" srcOrd="1" destOrd="0" presId="urn:microsoft.com/office/officeart/2005/8/layout/hList7"/>
    <dgm:cxn modelId="{22507D22-7F40-4C4F-B91B-03EEC68C097B}" srcId="{8E7BA74B-3839-4A10-9C6F-6F6BECE0E955}" destId="{AACC6F5F-C933-4A8B-9C84-18927638D8FF}" srcOrd="3" destOrd="0" parTransId="{4F02CDBD-246A-4477-B1DC-ED285BC9002C}" sibTransId="{D6FC7598-9BDD-44E0-8536-A77CCC1EDE11}"/>
    <dgm:cxn modelId="{E84E4C26-433C-40C5-9F54-5DD1F57FE048}" type="presOf" srcId="{031FF44E-0288-4A02-A870-56DE34F56CA7}" destId="{A2E3C03C-FE23-4C6B-BDDB-9E1B3E74036A}" srcOrd="1" destOrd="1" presId="urn:microsoft.com/office/officeart/2005/8/layout/hList7"/>
    <dgm:cxn modelId="{9B0A382E-DE22-4643-AC98-93A23A54CE73}" srcId="{2620B98D-1A6E-4C3D-9AD4-7240AE39D81E}" destId="{8E7BA74B-3839-4A10-9C6F-6F6BECE0E955}" srcOrd="0" destOrd="0" parTransId="{ED16D751-F6EB-4C09-A8A5-F29A070AEF4C}" sibTransId="{4757EA1C-07E0-4BBF-A70C-D7949CCCCE96}"/>
    <dgm:cxn modelId="{D92D513D-E307-40BE-AFC1-AFDFB7E03023}" srcId="{2620B98D-1A6E-4C3D-9AD4-7240AE39D81E}" destId="{42273BE2-AC41-4CDD-9E51-D317558294E3}" srcOrd="1" destOrd="0" parTransId="{92F50CB4-859F-497C-A589-5673119FB933}" sibTransId="{D5A4FCD4-67A7-4528-8E53-BBD18BD151C5}"/>
    <dgm:cxn modelId="{4E868E3F-F3E0-475B-AF10-95C34A18C955}" type="presOf" srcId="{42273BE2-AC41-4CDD-9E51-D317558294E3}" destId="{15407843-411E-4BA0-8CA4-B5FAB05C0D67}" srcOrd="0" destOrd="0" presId="urn:microsoft.com/office/officeart/2005/8/layout/hList7"/>
    <dgm:cxn modelId="{B32D6043-39EA-41CA-A187-54BCAF1B7F5B}" type="presOf" srcId="{AACC6F5F-C933-4A8B-9C84-18927638D8FF}" destId="{33A7EC95-D28E-43F5-8BC4-8E2002AB79A3}" srcOrd="0" destOrd="4" presId="urn:microsoft.com/office/officeart/2005/8/layout/hList7"/>
    <dgm:cxn modelId="{5DEC7866-2C7E-4B86-8D1A-26BCAD152D29}" type="presOf" srcId="{051B8F37-A61E-4F5E-8F81-C262A1E26617}" destId="{756CEBF6-B6F3-453D-A8BF-BCA4D66B751E}" srcOrd="0" destOrd="3" presId="urn:microsoft.com/office/officeart/2005/8/layout/hList7"/>
    <dgm:cxn modelId="{0689C666-FDA4-42EC-B741-E6205A7151FD}" srcId="{8E7BA74B-3839-4A10-9C6F-6F6BECE0E955}" destId="{68198DE4-037A-4D25-823A-27D64A22375F}" srcOrd="1" destOrd="0" parTransId="{50670BCE-A6D2-412E-82F7-59C316C726A0}" sibTransId="{8FE61C45-902F-46BB-9ECA-24BD5739B37E}"/>
    <dgm:cxn modelId="{C00FE550-F076-424C-A8EA-A9E3E3F46C6C}" srcId="{D476EB08-0888-43F8-B1C3-4E1EDC161CD9}" destId="{5ED7AB99-41C2-4A4E-9B1D-B01A023A9375}" srcOrd="0" destOrd="0" parTransId="{4E45EB56-4DD8-43B0-B0CB-75C1FD465D86}" sibTransId="{7C9BAB95-5D97-4AC7-940B-EA853D3FCC18}"/>
    <dgm:cxn modelId="{9D7A1659-66E4-4FE2-B82F-914F79E99EB1}" srcId="{D476EB08-0888-43F8-B1C3-4E1EDC161CD9}" destId="{051B8F37-A61E-4F5E-8F81-C262A1E26617}" srcOrd="2" destOrd="0" parTransId="{14786911-5700-4AF1-B720-C406F9B7564C}" sibTransId="{52C69A96-21A4-4AE8-BFA0-548C14607216}"/>
    <dgm:cxn modelId="{BDA13E7F-C0A9-44F0-A20D-9B6A70FC226E}" type="presOf" srcId="{638C1433-2000-4BE0-BE50-2E6DA2D0485E}" destId="{0C5A753C-E1CF-456D-B718-AFD370BC70C0}" srcOrd="1" destOrd="1" presId="urn:microsoft.com/office/officeart/2005/8/layout/hList7"/>
    <dgm:cxn modelId="{FA828C83-1FA4-4D33-A2E9-250EAA29DE32}" type="presOf" srcId="{C6C01A2E-E72E-44A1-B1C2-99747E966B80}" destId="{756CEBF6-B6F3-453D-A8BF-BCA4D66B751E}" srcOrd="0" destOrd="2" presId="urn:microsoft.com/office/officeart/2005/8/layout/hList7"/>
    <dgm:cxn modelId="{BC118B92-0209-452C-8D1C-2B536863B7BC}" type="presOf" srcId="{8E7BA74B-3839-4A10-9C6F-6F6BECE0E955}" destId="{33A7EC95-D28E-43F5-8BC4-8E2002AB79A3}" srcOrd="0" destOrd="0" presId="urn:microsoft.com/office/officeart/2005/8/layout/hList7"/>
    <dgm:cxn modelId="{AAA299A8-8D6B-458D-85BE-277D464FF9ED}" type="presOf" srcId="{4757EA1C-07E0-4BBF-A70C-D7949CCCCE96}" destId="{EFF9B572-F45C-455A-90EB-5D267DA97121}" srcOrd="0" destOrd="0" presId="urn:microsoft.com/office/officeart/2005/8/layout/hList7"/>
    <dgm:cxn modelId="{AFF1CFAA-2A40-4D26-9819-B71DAF22BE7F}" type="presOf" srcId="{2620B98D-1A6E-4C3D-9AD4-7240AE39D81E}" destId="{D7747EE9-7FF9-40EE-9FE4-B41D40393C0E}" srcOrd="0" destOrd="0" presId="urn:microsoft.com/office/officeart/2005/8/layout/hList7"/>
    <dgm:cxn modelId="{190522B3-0446-4966-9485-83FDEBD81BC0}" type="presOf" srcId="{AACC6F5F-C933-4A8B-9C84-18927638D8FF}" destId="{A2E3C03C-FE23-4C6B-BDDB-9E1B3E74036A}" srcOrd="1" destOrd="4" presId="urn:microsoft.com/office/officeart/2005/8/layout/hList7"/>
    <dgm:cxn modelId="{51C945B6-A7C6-44B8-8CE0-80FD6A343B0F}" type="presOf" srcId="{A73BA5D9-36B4-4609-8037-04D9630165D5}" destId="{33A7EC95-D28E-43F5-8BC4-8E2002AB79A3}" srcOrd="0" destOrd="3" presId="urn:microsoft.com/office/officeart/2005/8/layout/hList7"/>
    <dgm:cxn modelId="{BE1C91B6-2DAC-4F85-97B3-6C0E8BC32E02}" srcId="{42273BE2-AC41-4CDD-9E51-D317558294E3}" destId="{638C1433-2000-4BE0-BE50-2E6DA2D0485E}" srcOrd="0" destOrd="0" parTransId="{CC763CA5-F7C6-4774-8C1D-5BFAB6BBD2EB}" sibTransId="{206C3091-D7AD-4372-9E66-3964F94A4B8E}"/>
    <dgm:cxn modelId="{C27853B9-5A94-41DA-9E32-93CE2A333F32}" type="presOf" srcId="{8E7BA74B-3839-4A10-9C6F-6F6BECE0E955}" destId="{A2E3C03C-FE23-4C6B-BDDB-9E1B3E74036A}" srcOrd="1" destOrd="0" presId="urn:microsoft.com/office/officeart/2005/8/layout/hList7"/>
    <dgm:cxn modelId="{0C4425BC-A4E5-470B-8697-3B6CA0CC8EBD}" type="presOf" srcId="{42273BE2-AC41-4CDD-9E51-D317558294E3}" destId="{0C5A753C-E1CF-456D-B718-AFD370BC70C0}" srcOrd="1" destOrd="0" presId="urn:microsoft.com/office/officeart/2005/8/layout/hList7"/>
    <dgm:cxn modelId="{E6FE07C6-7B0C-4868-8A4C-DA0F849F6861}" type="presOf" srcId="{3D5C768D-B06F-4077-BD93-3A4627F60108}" destId="{0C5A753C-E1CF-456D-B718-AFD370BC70C0}" srcOrd="1" destOrd="2" presId="urn:microsoft.com/office/officeart/2005/8/layout/hList7"/>
    <dgm:cxn modelId="{6C9E2EC6-D10C-49B8-A17D-7FCA54DCD9AB}" type="presOf" srcId="{051B8F37-A61E-4F5E-8F81-C262A1E26617}" destId="{581A2089-2947-4140-AD5E-5E0E9AA4E506}" srcOrd="1" destOrd="3" presId="urn:microsoft.com/office/officeart/2005/8/layout/hList7"/>
    <dgm:cxn modelId="{247849C7-3EC9-46CD-B1BE-97BD868CC91B}" type="presOf" srcId="{A73BA5D9-36B4-4609-8037-04D9630165D5}" destId="{A2E3C03C-FE23-4C6B-BDDB-9E1B3E74036A}" srcOrd="1" destOrd="3" presId="urn:microsoft.com/office/officeart/2005/8/layout/hList7"/>
    <dgm:cxn modelId="{BF1EDDCF-C7CD-468D-B84B-19DCCA3D2E34}" srcId="{8E7BA74B-3839-4A10-9C6F-6F6BECE0E955}" destId="{A73BA5D9-36B4-4609-8037-04D9630165D5}" srcOrd="2" destOrd="0" parTransId="{08771AC1-7C40-4D30-A616-4BF3C4916A90}" sibTransId="{D7AE609C-6E02-4448-B2A4-8A0AE6D5DAB9}"/>
    <dgm:cxn modelId="{5B9257D9-E0D5-4E8A-8355-3130245E4A34}" srcId="{8E7BA74B-3839-4A10-9C6F-6F6BECE0E955}" destId="{031FF44E-0288-4A02-A870-56DE34F56CA7}" srcOrd="0" destOrd="0" parTransId="{E5041F00-D886-46FE-81F8-2395EEA35AD8}" sibTransId="{4DD96D19-78B9-4D06-8725-6262CAC70D66}"/>
    <dgm:cxn modelId="{52CA97E2-B9C0-49D8-B045-B23E7E891341}" type="presOf" srcId="{D5A4FCD4-67A7-4528-8E53-BBD18BD151C5}" destId="{7094A8D0-2FE4-4B49-A01F-BF9797EB7B1F}" srcOrd="0" destOrd="0" presId="urn:microsoft.com/office/officeart/2005/8/layout/hList7"/>
    <dgm:cxn modelId="{4868ABE5-A8C9-49E7-ABA2-EFC1B19A4627}" srcId="{D476EB08-0888-43F8-B1C3-4E1EDC161CD9}" destId="{C6C01A2E-E72E-44A1-B1C2-99747E966B80}" srcOrd="1" destOrd="0" parTransId="{42A10BD7-B86A-4B0A-A4DC-C85A9E179487}" sibTransId="{03ED555E-E1D0-4415-AF80-29E45FE90CA4}"/>
    <dgm:cxn modelId="{9554BDE7-D3E3-4906-9712-FB34CCD7A7CB}" type="presOf" srcId="{5ED7AB99-41C2-4A4E-9B1D-B01A023A9375}" destId="{581A2089-2947-4140-AD5E-5E0E9AA4E506}" srcOrd="1" destOrd="1" presId="urn:microsoft.com/office/officeart/2005/8/layout/hList7"/>
    <dgm:cxn modelId="{2CC9B5E8-63BB-4548-96A9-E8B5390BD591}" type="presOf" srcId="{D476EB08-0888-43F8-B1C3-4E1EDC161CD9}" destId="{756CEBF6-B6F3-453D-A8BF-BCA4D66B751E}" srcOrd="0" destOrd="0" presId="urn:microsoft.com/office/officeart/2005/8/layout/hList7"/>
    <dgm:cxn modelId="{24165DE9-8A44-47FB-8CE1-154E92A1025A}" srcId="{42273BE2-AC41-4CDD-9E51-D317558294E3}" destId="{3D5C768D-B06F-4077-BD93-3A4627F60108}" srcOrd="1" destOrd="0" parTransId="{2146A2CF-3C3C-45F3-BA1D-CFC0B0F7053C}" sibTransId="{6CFE7DC2-B07E-4C04-820E-4FC7B76E484F}"/>
    <dgm:cxn modelId="{43D452E9-D0B9-4B65-A753-E2AE7242AC3F}" type="presOf" srcId="{68198DE4-037A-4D25-823A-27D64A22375F}" destId="{A2E3C03C-FE23-4C6B-BDDB-9E1B3E74036A}" srcOrd="1" destOrd="2" presId="urn:microsoft.com/office/officeart/2005/8/layout/hList7"/>
    <dgm:cxn modelId="{A069B0EE-7EC2-40CB-9611-8D98DA0086D3}" type="presOf" srcId="{3D5C768D-B06F-4077-BD93-3A4627F60108}" destId="{15407843-411E-4BA0-8CA4-B5FAB05C0D67}" srcOrd="0" destOrd="2" presId="urn:microsoft.com/office/officeart/2005/8/layout/hList7"/>
    <dgm:cxn modelId="{EA888DF0-E92D-47AB-B3AD-7CA93C97CB04}" type="presOf" srcId="{68198DE4-037A-4D25-823A-27D64A22375F}" destId="{33A7EC95-D28E-43F5-8BC4-8E2002AB79A3}" srcOrd="0" destOrd="2" presId="urn:microsoft.com/office/officeart/2005/8/layout/hList7"/>
    <dgm:cxn modelId="{A372BCF9-54D6-4245-8055-16565501F3FF}" type="presOf" srcId="{638C1433-2000-4BE0-BE50-2E6DA2D0485E}" destId="{15407843-411E-4BA0-8CA4-B5FAB05C0D67}" srcOrd="0" destOrd="1" presId="urn:microsoft.com/office/officeart/2005/8/layout/hList7"/>
    <dgm:cxn modelId="{23CFB3FB-3CBC-43E1-A9BC-72F9AB42E7ED}" type="presOf" srcId="{5ED7AB99-41C2-4A4E-9B1D-B01A023A9375}" destId="{756CEBF6-B6F3-453D-A8BF-BCA4D66B751E}" srcOrd="0" destOrd="1" presId="urn:microsoft.com/office/officeart/2005/8/layout/hList7"/>
    <dgm:cxn modelId="{B4A9D686-92A7-49F9-BC6A-EECB3411421B}" type="presParOf" srcId="{D7747EE9-7FF9-40EE-9FE4-B41D40393C0E}" destId="{B962A4B0-0043-48DE-90BC-AE3380BAA059}" srcOrd="0" destOrd="0" presId="urn:microsoft.com/office/officeart/2005/8/layout/hList7"/>
    <dgm:cxn modelId="{B815D9DA-DD63-42D2-950E-D1DEE38136A6}" type="presParOf" srcId="{D7747EE9-7FF9-40EE-9FE4-B41D40393C0E}" destId="{FC09008E-6FD8-4D18-B55B-F9D9EF53C838}" srcOrd="1" destOrd="0" presId="urn:microsoft.com/office/officeart/2005/8/layout/hList7"/>
    <dgm:cxn modelId="{2BC7798D-946C-4B4D-B5ED-0CA1140D3DA4}" type="presParOf" srcId="{FC09008E-6FD8-4D18-B55B-F9D9EF53C838}" destId="{0769C173-4E00-477D-9B96-CF323DCC535C}" srcOrd="0" destOrd="0" presId="urn:microsoft.com/office/officeart/2005/8/layout/hList7"/>
    <dgm:cxn modelId="{64D0B4FB-57DA-4221-A5AA-8DE1FFAC0455}" type="presParOf" srcId="{0769C173-4E00-477D-9B96-CF323DCC535C}" destId="{33A7EC95-D28E-43F5-8BC4-8E2002AB79A3}" srcOrd="0" destOrd="0" presId="urn:microsoft.com/office/officeart/2005/8/layout/hList7"/>
    <dgm:cxn modelId="{73F9B33B-FE5F-4797-8931-718816A563E3}" type="presParOf" srcId="{0769C173-4E00-477D-9B96-CF323DCC535C}" destId="{A2E3C03C-FE23-4C6B-BDDB-9E1B3E74036A}" srcOrd="1" destOrd="0" presId="urn:microsoft.com/office/officeart/2005/8/layout/hList7"/>
    <dgm:cxn modelId="{5994DEA1-21AC-4436-8ECB-C1DDCA6FE9EE}" type="presParOf" srcId="{0769C173-4E00-477D-9B96-CF323DCC535C}" destId="{A58A3AB0-BA5B-436F-84BA-6BFB0B9CB46D}" srcOrd="2" destOrd="0" presId="urn:microsoft.com/office/officeart/2005/8/layout/hList7"/>
    <dgm:cxn modelId="{E10AE2C4-4105-49B0-ABE1-213A71EB030A}" type="presParOf" srcId="{0769C173-4E00-477D-9B96-CF323DCC535C}" destId="{7E7F0F69-78A4-4F88-BDD8-51283677AA49}" srcOrd="3" destOrd="0" presId="urn:microsoft.com/office/officeart/2005/8/layout/hList7"/>
    <dgm:cxn modelId="{371AD208-A192-49F4-A5EA-2327412A4C57}" type="presParOf" srcId="{FC09008E-6FD8-4D18-B55B-F9D9EF53C838}" destId="{EFF9B572-F45C-455A-90EB-5D267DA97121}" srcOrd="1" destOrd="0" presId="urn:microsoft.com/office/officeart/2005/8/layout/hList7"/>
    <dgm:cxn modelId="{CCFE6ECA-87FE-4741-8361-AE5374FBA086}" type="presParOf" srcId="{FC09008E-6FD8-4D18-B55B-F9D9EF53C838}" destId="{4BD6A0F1-17B9-4377-A88C-71D08A39BE21}" srcOrd="2" destOrd="0" presId="urn:microsoft.com/office/officeart/2005/8/layout/hList7"/>
    <dgm:cxn modelId="{82AEFF8A-A3C0-4823-923B-23CE0E15A563}" type="presParOf" srcId="{4BD6A0F1-17B9-4377-A88C-71D08A39BE21}" destId="{15407843-411E-4BA0-8CA4-B5FAB05C0D67}" srcOrd="0" destOrd="0" presId="urn:microsoft.com/office/officeart/2005/8/layout/hList7"/>
    <dgm:cxn modelId="{92E3365F-6B7C-4023-9125-90CB34EC2EA2}" type="presParOf" srcId="{4BD6A0F1-17B9-4377-A88C-71D08A39BE21}" destId="{0C5A753C-E1CF-456D-B718-AFD370BC70C0}" srcOrd="1" destOrd="0" presId="urn:microsoft.com/office/officeart/2005/8/layout/hList7"/>
    <dgm:cxn modelId="{A19FD6EF-1BB6-4124-9BFD-3727A4F3D749}" type="presParOf" srcId="{4BD6A0F1-17B9-4377-A88C-71D08A39BE21}" destId="{1E1049D8-6F43-4576-B5BC-9389C7E9FAAC}" srcOrd="2" destOrd="0" presId="urn:microsoft.com/office/officeart/2005/8/layout/hList7"/>
    <dgm:cxn modelId="{71E6D7C3-D7CF-4858-B660-D4373C5487FD}" type="presParOf" srcId="{4BD6A0F1-17B9-4377-A88C-71D08A39BE21}" destId="{E3EB05F0-DD98-467E-8D8C-2828C80EDA47}" srcOrd="3" destOrd="0" presId="urn:microsoft.com/office/officeart/2005/8/layout/hList7"/>
    <dgm:cxn modelId="{A932D496-6931-4B36-B8E2-E45148BD94B3}" type="presParOf" srcId="{FC09008E-6FD8-4D18-B55B-F9D9EF53C838}" destId="{7094A8D0-2FE4-4B49-A01F-BF9797EB7B1F}" srcOrd="3" destOrd="0" presId="urn:microsoft.com/office/officeart/2005/8/layout/hList7"/>
    <dgm:cxn modelId="{4F81E685-3245-4E36-BEC0-CB3EF8C46F2E}" type="presParOf" srcId="{FC09008E-6FD8-4D18-B55B-F9D9EF53C838}" destId="{D04A4281-2726-42D4-8FA6-0F6A5DB7615A}" srcOrd="4" destOrd="0" presId="urn:microsoft.com/office/officeart/2005/8/layout/hList7"/>
    <dgm:cxn modelId="{90DE5511-ACF0-4D1E-996E-6A5690E74E6E}" type="presParOf" srcId="{D04A4281-2726-42D4-8FA6-0F6A5DB7615A}" destId="{756CEBF6-B6F3-453D-A8BF-BCA4D66B751E}" srcOrd="0" destOrd="0" presId="urn:microsoft.com/office/officeart/2005/8/layout/hList7"/>
    <dgm:cxn modelId="{378A7376-EF16-410A-B706-A6C267C18325}" type="presParOf" srcId="{D04A4281-2726-42D4-8FA6-0F6A5DB7615A}" destId="{581A2089-2947-4140-AD5E-5E0E9AA4E506}" srcOrd="1" destOrd="0" presId="urn:microsoft.com/office/officeart/2005/8/layout/hList7"/>
    <dgm:cxn modelId="{25BB2F70-3A3A-4FE5-961E-9396A93582A6}" type="presParOf" srcId="{D04A4281-2726-42D4-8FA6-0F6A5DB7615A}" destId="{652E658D-F89F-4B93-A765-601E8A38AB1C}" srcOrd="2" destOrd="0" presId="urn:microsoft.com/office/officeart/2005/8/layout/hList7"/>
    <dgm:cxn modelId="{2852F465-8157-4677-8B92-F6C24A7F4415}" type="presParOf" srcId="{D04A4281-2726-42D4-8FA6-0F6A5DB7615A}" destId="{0A0FC9D8-3478-4A3E-A077-44746FF0D2A7}" srcOrd="3" destOrd="0" presId="urn:microsoft.com/office/officeart/2005/8/layout/hList7"/>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865928E-9EEE-4B9C-8439-7CBB5096A9FD}" type="doc">
      <dgm:prSet loTypeId="urn:microsoft.com/office/officeart/2005/8/layout/bList2" loCatId="list" qsTypeId="urn:microsoft.com/office/officeart/2005/8/quickstyle/simple1" qsCatId="simple" csTypeId="urn:microsoft.com/office/officeart/2005/8/colors/accent1_2" csCatId="accent1" phldr="1"/>
      <dgm:spPr/>
    </dgm:pt>
    <dgm:pt modelId="{6E7210DB-9129-492D-B157-167D28DF1875}">
      <dgm:prSet phldrT="[Text]" custT="1"/>
      <dgm:spPr/>
      <dgm:t>
        <a:bodyPr/>
        <a:lstStyle/>
        <a:p>
          <a:r>
            <a:rPr lang="en-US" sz="3200" dirty="0"/>
            <a:t>Project Manager</a:t>
          </a:r>
          <a:endParaRPr lang="en-IN" sz="3200" dirty="0"/>
        </a:p>
      </dgm:t>
    </dgm:pt>
    <dgm:pt modelId="{244FA0E2-0475-4370-8095-5D9489DC707E}" type="parTrans" cxnId="{E36205DC-2D66-481F-A223-CCA810BDD03F}">
      <dgm:prSet/>
      <dgm:spPr/>
      <dgm:t>
        <a:bodyPr/>
        <a:lstStyle/>
        <a:p>
          <a:endParaRPr lang="en-IN"/>
        </a:p>
      </dgm:t>
    </dgm:pt>
    <dgm:pt modelId="{8ED23F2B-66B3-433C-A6A7-381BC7C08D80}" type="sibTrans" cxnId="{E36205DC-2D66-481F-A223-CCA810BDD03F}">
      <dgm:prSet/>
      <dgm:spPr/>
      <dgm:t>
        <a:bodyPr/>
        <a:lstStyle/>
        <a:p>
          <a:endParaRPr lang="en-IN"/>
        </a:p>
      </dgm:t>
    </dgm:pt>
    <dgm:pt modelId="{0AE32A05-BE1D-4C2E-B590-F6170817D0E4}">
      <dgm:prSet phldrT="[Text]" custT="1"/>
      <dgm:spPr/>
      <dgm:t>
        <a:bodyPr/>
        <a:lstStyle/>
        <a:p>
          <a:r>
            <a:rPr lang="en-US" sz="3200" dirty="0"/>
            <a:t>Data Analyst</a:t>
          </a:r>
          <a:endParaRPr lang="en-IN" sz="3200" dirty="0"/>
        </a:p>
      </dgm:t>
    </dgm:pt>
    <dgm:pt modelId="{162FC584-C308-4488-8558-3037BFD7406C}" type="parTrans" cxnId="{1753B189-BF88-436D-A233-C47901778A60}">
      <dgm:prSet/>
      <dgm:spPr/>
      <dgm:t>
        <a:bodyPr/>
        <a:lstStyle/>
        <a:p>
          <a:endParaRPr lang="en-IN"/>
        </a:p>
      </dgm:t>
    </dgm:pt>
    <dgm:pt modelId="{6CBE11B2-EF6D-4577-AF3B-C44459403354}" type="sibTrans" cxnId="{1753B189-BF88-436D-A233-C47901778A60}">
      <dgm:prSet/>
      <dgm:spPr/>
      <dgm:t>
        <a:bodyPr/>
        <a:lstStyle/>
        <a:p>
          <a:endParaRPr lang="en-IN"/>
        </a:p>
      </dgm:t>
    </dgm:pt>
    <dgm:pt modelId="{35770585-0EA4-4DA6-8272-F72487BE503D}">
      <dgm:prSet phldrT="[Text]" custT="1"/>
      <dgm:spPr/>
      <dgm:t>
        <a:bodyPr/>
        <a:lstStyle/>
        <a:p>
          <a:r>
            <a:rPr lang="en-US" sz="3200" dirty="0"/>
            <a:t>Developer</a:t>
          </a:r>
          <a:endParaRPr lang="en-IN" sz="3200" dirty="0"/>
        </a:p>
      </dgm:t>
    </dgm:pt>
    <dgm:pt modelId="{656E47E4-285D-497E-8BB9-1F501B3EE97F}" type="parTrans" cxnId="{FE4458B0-01DF-4972-930E-9DF12DBB384D}">
      <dgm:prSet/>
      <dgm:spPr/>
      <dgm:t>
        <a:bodyPr/>
        <a:lstStyle/>
        <a:p>
          <a:endParaRPr lang="en-IN"/>
        </a:p>
      </dgm:t>
    </dgm:pt>
    <dgm:pt modelId="{668843BC-0B2A-42DB-B4F4-3E82A2768C43}" type="sibTrans" cxnId="{FE4458B0-01DF-4972-930E-9DF12DBB384D}">
      <dgm:prSet/>
      <dgm:spPr/>
      <dgm:t>
        <a:bodyPr/>
        <a:lstStyle/>
        <a:p>
          <a:endParaRPr lang="en-IN"/>
        </a:p>
      </dgm:t>
    </dgm:pt>
    <dgm:pt modelId="{1B2119D9-F2C4-4C25-B503-0DA9B215F7A6}">
      <dgm:prSet custT="1"/>
      <dgm:spPr/>
      <dgm:t>
        <a:bodyPr/>
        <a:lstStyle/>
        <a:p>
          <a:r>
            <a:rPr lang="en-US" sz="2000" dirty="0"/>
            <a:t>Managing Team &amp; Weekly status report</a:t>
          </a:r>
          <a:endParaRPr lang="en-IN" sz="2000" dirty="0"/>
        </a:p>
      </dgm:t>
    </dgm:pt>
    <dgm:pt modelId="{22E829B9-7A7C-4000-B194-6E7CC6445526}" type="parTrans" cxnId="{D6EAE632-80D3-4F3B-9F91-8EC8E09F5A93}">
      <dgm:prSet/>
      <dgm:spPr/>
      <dgm:t>
        <a:bodyPr/>
        <a:lstStyle/>
        <a:p>
          <a:endParaRPr lang="en-IN"/>
        </a:p>
      </dgm:t>
    </dgm:pt>
    <dgm:pt modelId="{1785C2BC-6695-4F1A-98C3-81114613C831}" type="sibTrans" cxnId="{D6EAE632-80D3-4F3B-9F91-8EC8E09F5A93}">
      <dgm:prSet/>
      <dgm:spPr/>
      <dgm:t>
        <a:bodyPr/>
        <a:lstStyle/>
        <a:p>
          <a:endParaRPr lang="en-IN"/>
        </a:p>
      </dgm:t>
    </dgm:pt>
    <dgm:pt modelId="{5ED2CE38-0798-4D4C-BFAE-31DC1DB45094}">
      <dgm:prSet custT="1"/>
      <dgm:spPr/>
      <dgm:t>
        <a:bodyPr/>
        <a:lstStyle/>
        <a:p>
          <a:r>
            <a:rPr lang="en-US" sz="2000" dirty="0"/>
            <a:t>Assigning and status check of the task</a:t>
          </a:r>
          <a:endParaRPr lang="en-IN" sz="2000" dirty="0"/>
        </a:p>
      </dgm:t>
    </dgm:pt>
    <dgm:pt modelId="{E8B0FB48-B88C-40E1-B495-147AA0F3C5A7}" type="parTrans" cxnId="{4B549377-BD3F-495A-9665-DA217EADD12B}">
      <dgm:prSet/>
      <dgm:spPr/>
      <dgm:t>
        <a:bodyPr/>
        <a:lstStyle/>
        <a:p>
          <a:endParaRPr lang="en-IN"/>
        </a:p>
      </dgm:t>
    </dgm:pt>
    <dgm:pt modelId="{3B000A75-9195-4A51-9B9E-426DC87C6C30}" type="sibTrans" cxnId="{4B549377-BD3F-495A-9665-DA217EADD12B}">
      <dgm:prSet/>
      <dgm:spPr/>
      <dgm:t>
        <a:bodyPr/>
        <a:lstStyle/>
        <a:p>
          <a:endParaRPr lang="en-IN"/>
        </a:p>
      </dgm:t>
    </dgm:pt>
    <dgm:pt modelId="{8C270328-AF1F-404B-8688-52413AA3F837}">
      <dgm:prSet custT="1"/>
      <dgm:spPr/>
      <dgm:t>
        <a:bodyPr/>
        <a:lstStyle/>
        <a:p>
          <a:endParaRPr lang="en-IN" sz="2000" dirty="0"/>
        </a:p>
      </dgm:t>
    </dgm:pt>
    <dgm:pt modelId="{352F8A56-088F-4714-913E-2C177EEEF7D4}" type="parTrans" cxnId="{16A6801C-BC0A-4EC4-8CF7-C1C71B3F15CC}">
      <dgm:prSet/>
      <dgm:spPr/>
      <dgm:t>
        <a:bodyPr/>
        <a:lstStyle/>
        <a:p>
          <a:endParaRPr lang="en-IN"/>
        </a:p>
      </dgm:t>
    </dgm:pt>
    <dgm:pt modelId="{2BFEBC49-1644-4749-9EC6-9FE67005E179}" type="sibTrans" cxnId="{16A6801C-BC0A-4EC4-8CF7-C1C71B3F15CC}">
      <dgm:prSet/>
      <dgm:spPr/>
      <dgm:t>
        <a:bodyPr/>
        <a:lstStyle/>
        <a:p>
          <a:endParaRPr lang="en-IN"/>
        </a:p>
      </dgm:t>
    </dgm:pt>
    <dgm:pt modelId="{32EDB452-D46A-45C1-865F-D0CEC359FCB8}">
      <dgm:prSet custT="1"/>
      <dgm:spPr/>
      <dgm:t>
        <a:bodyPr/>
        <a:lstStyle/>
        <a:p>
          <a:r>
            <a:rPr lang="en-US" sz="2400" dirty="0"/>
            <a:t>Data Collection</a:t>
          </a:r>
          <a:endParaRPr lang="en-IN" sz="2400" dirty="0"/>
        </a:p>
      </dgm:t>
    </dgm:pt>
    <dgm:pt modelId="{8688E179-6FE9-44A6-88ED-79410160D901}" type="parTrans" cxnId="{BDEAC101-6D8E-488E-AF56-1564482738D5}">
      <dgm:prSet/>
      <dgm:spPr/>
      <dgm:t>
        <a:bodyPr/>
        <a:lstStyle/>
        <a:p>
          <a:endParaRPr lang="en-IN"/>
        </a:p>
      </dgm:t>
    </dgm:pt>
    <dgm:pt modelId="{36D57E54-8463-414B-9F46-B82399994BFA}" type="sibTrans" cxnId="{BDEAC101-6D8E-488E-AF56-1564482738D5}">
      <dgm:prSet/>
      <dgm:spPr/>
      <dgm:t>
        <a:bodyPr/>
        <a:lstStyle/>
        <a:p>
          <a:endParaRPr lang="en-IN"/>
        </a:p>
      </dgm:t>
    </dgm:pt>
    <dgm:pt modelId="{A22BB4E5-2BD2-4160-92B3-75D70E02954E}">
      <dgm:prSet custT="1"/>
      <dgm:spPr/>
      <dgm:t>
        <a:bodyPr/>
        <a:lstStyle/>
        <a:p>
          <a:r>
            <a:rPr lang="en-US" sz="2400" dirty="0"/>
            <a:t>Data Cleaning</a:t>
          </a:r>
          <a:endParaRPr lang="en-IN" sz="2400" dirty="0"/>
        </a:p>
      </dgm:t>
    </dgm:pt>
    <dgm:pt modelId="{E2CF4F5F-BA87-4E1A-A654-27D3E20FFA56}" type="parTrans" cxnId="{2E765873-81F2-40D2-8A79-64082BD923ED}">
      <dgm:prSet/>
      <dgm:spPr/>
      <dgm:t>
        <a:bodyPr/>
        <a:lstStyle/>
        <a:p>
          <a:endParaRPr lang="en-IN"/>
        </a:p>
      </dgm:t>
    </dgm:pt>
    <dgm:pt modelId="{7D32A68A-B737-4597-8F56-4C0939707704}" type="sibTrans" cxnId="{2E765873-81F2-40D2-8A79-64082BD923ED}">
      <dgm:prSet/>
      <dgm:spPr/>
      <dgm:t>
        <a:bodyPr/>
        <a:lstStyle/>
        <a:p>
          <a:endParaRPr lang="en-IN"/>
        </a:p>
      </dgm:t>
    </dgm:pt>
    <dgm:pt modelId="{00509068-7A66-4D76-8CA0-B4E4DFC12FFE}">
      <dgm:prSet custT="1"/>
      <dgm:spPr/>
      <dgm:t>
        <a:bodyPr/>
        <a:lstStyle/>
        <a:p>
          <a:r>
            <a:rPr lang="en-US" sz="2400" dirty="0"/>
            <a:t>Data Analysis </a:t>
          </a:r>
          <a:endParaRPr lang="en-IN" sz="2400" dirty="0"/>
        </a:p>
      </dgm:t>
    </dgm:pt>
    <dgm:pt modelId="{9215D0BA-A305-4E82-BFC8-0D46674BA0E1}" type="parTrans" cxnId="{65976887-727E-4EC1-BABA-FED5E13F77BF}">
      <dgm:prSet/>
      <dgm:spPr/>
      <dgm:t>
        <a:bodyPr/>
        <a:lstStyle/>
        <a:p>
          <a:endParaRPr lang="en-IN"/>
        </a:p>
      </dgm:t>
    </dgm:pt>
    <dgm:pt modelId="{7DC79664-82B1-4184-BD78-792038C4C202}" type="sibTrans" cxnId="{65976887-727E-4EC1-BABA-FED5E13F77BF}">
      <dgm:prSet/>
      <dgm:spPr/>
      <dgm:t>
        <a:bodyPr/>
        <a:lstStyle/>
        <a:p>
          <a:endParaRPr lang="en-IN"/>
        </a:p>
      </dgm:t>
    </dgm:pt>
    <dgm:pt modelId="{B8004A35-C326-485D-B257-B5EFE51D4ADC}">
      <dgm:prSet custT="1"/>
      <dgm:spPr/>
      <dgm:t>
        <a:bodyPr/>
        <a:lstStyle/>
        <a:p>
          <a:r>
            <a:rPr lang="en-US" sz="2400" dirty="0"/>
            <a:t>Develop optimal solution</a:t>
          </a:r>
          <a:endParaRPr lang="en-IN" sz="2400" dirty="0"/>
        </a:p>
      </dgm:t>
    </dgm:pt>
    <dgm:pt modelId="{AF4E5C8D-F347-492F-9952-79F3530D2C80}" type="parTrans" cxnId="{32A7D3B9-8C48-4074-8FC3-8E63B846371F}">
      <dgm:prSet/>
      <dgm:spPr/>
      <dgm:t>
        <a:bodyPr/>
        <a:lstStyle/>
        <a:p>
          <a:endParaRPr lang="en-IN"/>
        </a:p>
      </dgm:t>
    </dgm:pt>
    <dgm:pt modelId="{8EFA9867-91E7-44A1-8DA3-940471B19B73}" type="sibTrans" cxnId="{32A7D3B9-8C48-4074-8FC3-8E63B846371F}">
      <dgm:prSet/>
      <dgm:spPr/>
      <dgm:t>
        <a:bodyPr/>
        <a:lstStyle/>
        <a:p>
          <a:endParaRPr lang="en-IN"/>
        </a:p>
      </dgm:t>
    </dgm:pt>
    <dgm:pt modelId="{3DFF2AB9-89E0-4961-A5A7-ABAB74A06A67}">
      <dgm:prSet custT="1"/>
      <dgm:spPr/>
      <dgm:t>
        <a:bodyPr/>
        <a:lstStyle/>
        <a:p>
          <a:r>
            <a:rPr lang="en-US" sz="2400" dirty="0"/>
            <a:t>Create visualization using </a:t>
          </a:r>
          <a:r>
            <a:rPr lang="en-US" sz="2400" dirty="0" err="1"/>
            <a:t>PowerBI</a:t>
          </a:r>
          <a:endParaRPr lang="en-IN" sz="2400" dirty="0"/>
        </a:p>
      </dgm:t>
    </dgm:pt>
    <dgm:pt modelId="{445250F9-9FB7-4E11-9D39-F1B936863382}" type="parTrans" cxnId="{54DDCD4C-BAF9-43D2-B0EE-7F3A4FB8DD0C}">
      <dgm:prSet/>
      <dgm:spPr/>
      <dgm:t>
        <a:bodyPr/>
        <a:lstStyle/>
        <a:p>
          <a:endParaRPr lang="en-IN"/>
        </a:p>
      </dgm:t>
    </dgm:pt>
    <dgm:pt modelId="{18A1CF99-AF27-4F6E-8B6C-92C4BA62F266}" type="sibTrans" cxnId="{54DDCD4C-BAF9-43D2-B0EE-7F3A4FB8DD0C}">
      <dgm:prSet/>
      <dgm:spPr/>
      <dgm:t>
        <a:bodyPr/>
        <a:lstStyle/>
        <a:p>
          <a:endParaRPr lang="en-IN"/>
        </a:p>
      </dgm:t>
    </dgm:pt>
    <dgm:pt modelId="{C11DA5D8-C143-4BD3-ABC6-3647AFAB3372}">
      <dgm:prSet custT="1"/>
      <dgm:spPr/>
      <dgm:t>
        <a:bodyPr/>
        <a:lstStyle/>
        <a:p>
          <a:endParaRPr lang="en-IN" sz="2000" dirty="0"/>
        </a:p>
      </dgm:t>
    </dgm:pt>
    <dgm:pt modelId="{9C316586-9C42-4F93-9E04-3F0CDE33819D}" type="parTrans" cxnId="{B6E4130F-5044-46F7-AEC4-FE5840BECC72}">
      <dgm:prSet/>
      <dgm:spPr/>
      <dgm:t>
        <a:bodyPr/>
        <a:lstStyle/>
        <a:p>
          <a:endParaRPr lang="en-IN"/>
        </a:p>
      </dgm:t>
    </dgm:pt>
    <dgm:pt modelId="{682FF9B1-B95C-48A3-BF6E-B240397F1C57}" type="sibTrans" cxnId="{B6E4130F-5044-46F7-AEC4-FE5840BECC72}">
      <dgm:prSet/>
      <dgm:spPr/>
      <dgm:t>
        <a:bodyPr/>
        <a:lstStyle/>
        <a:p>
          <a:endParaRPr lang="en-IN"/>
        </a:p>
      </dgm:t>
    </dgm:pt>
    <dgm:pt modelId="{8552ABBD-68AC-4C05-BBA9-AE3FDEDDD383}">
      <dgm:prSet custT="1"/>
      <dgm:spPr/>
      <dgm:t>
        <a:bodyPr/>
        <a:lstStyle/>
        <a:p>
          <a:r>
            <a:rPr lang="en-US" sz="2000" dirty="0"/>
            <a:t>Helping team and continuous evolution</a:t>
          </a:r>
          <a:endParaRPr lang="en-IN" sz="2000" dirty="0"/>
        </a:p>
      </dgm:t>
    </dgm:pt>
    <dgm:pt modelId="{FB62F1DA-CBA8-4E19-A62B-B2692D5AD71C}" type="parTrans" cxnId="{D204314D-206B-4E15-A143-91EFFF9657AA}">
      <dgm:prSet/>
      <dgm:spPr/>
      <dgm:t>
        <a:bodyPr/>
        <a:lstStyle/>
        <a:p>
          <a:endParaRPr lang="en-IN"/>
        </a:p>
      </dgm:t>
    </dgm:pt>
    <dgm:pt modelId="{5051BEBC-2F62-4200-8801-EA30C08C9021}" type="sibTrans" cxnId="{D204314D-206B-4E15-A143-91EFFF9657AA}">
      <dgm:prSet/>
      <dgm:spPr/>
      <dgm:t>
        <a:bodyPr/>
        <a:lstStyle/>
        <a:p>
          <a:endParaRPr lang="en-IN"/>
        </a:p>
      </dgm:t>
    </dgm:pt>
    <dgm:pt modelId="{0C130E8D-A40E-4255-980A-F873E7913C63}" type="pres">
      <dgm:prSet presAssocID="{E865928E-9EEE-4B9C-8439-7CBB5096A9FD}" presName="diagram" presStyleCnt="0">
        <dgm:presLayoutVars>
          <dgm:dir/>
          <dgm:animLvl val="lvl"/>
          <dgm:resizeHandles val="exact"/>
        </dgm:presLayoutVars>
      </dgm:prSet>
      <dgm:spPr/>
    </dgm:pt>
    <dgm:pt modelId="{7A96214F-FC0D-48E4-AB14-9CBA6ED723D1}" type="pres">
      <dgm:prSet presAssocID="{6E7210DB-9129-492D-B157-167D28DF1875}" presName="compNode" presStyleCnt="0"/>
      <dgm:spPr/>
    </dgm:pt>
    <dgm:pt modelId="{64DDF0D9-094A-4B99-A6FC-8D0F6D6CA7F5}" type="pres">
      <dgm:prSet presAssocID="{6E7210DB-9129-492D-B157-167D28DF1875}" presName="childRect" presStyleLbl="bgAcc1" presStyleIdx="0" presStyleCnt="3">
        <dgm:presLayoutVars>
          <dgm:bulletEnabled val="1"/>
        </dgm:presLayoutVars>
      </dgm:prSet>
      <dgm:spPr/>
    </dgm:pt>
    <dgm:pt modelId="{7D9DAE86-A473-45AA-A91B-0C65A9AB7A25}" type="pres">
      <dgm:prSet presAssocID="{6E7210DB-9129-492D-B157-167D28DF1875}" presName="parentText" presStyleLbl="node1" presStyleIdx="0" presStyleCnt="0">
        <dgm:presLayoutVars>
          <dgm:chMax val="0"/>
          <dgm:bulletEnabled val="1"/>
        </dgm:presLayoutVars>
      </dgm:prSet>
      <dgm:spPr/>
    </dgm:pt>
    <dgm:pt modelId="{E4B0AB04-8628-4CC9-8EDA-501BA634A4C2}" type="pres">
      <dgm:prSet presAssocID="{6E7210DB-9129-492D-B157-167D28DF1875}" presName="parentRect" presStyleLbl="alignNode1" presStyleIdx="0" presStyleCnt="3"/>
      <dgm:spPr/>
    </dgm:pt>
    <dgm:pt modelId="{2A36502D-F9A9-4665-B284-3C6CFFFCEF8E}" type="pres">
      <dgm:prSet presAssocID="{6E7210DB-9129-492D-B157-167D28DF1875}" presName="adorn" presStyleLbl="fgAccFollowNode1" presStyleIdx="0" presStyleCnt="3"/>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17000" b="-17000"/>
          </a:stretch>
        </a:blipFill>
      </dgm:spPr>
    </dgm:pt>
    <dgm:pt modelId="{831EDC97-91B8-40CC-940D-8F3C59407861}" type="pres">
      <dgm:prSet presAssocID="{8ED23F2B-66B3-433C-A6A7-381BC7C08D80}" presName="sibTrans" presStyleLbl="sibTrans2D1" presStyleIdx="0" presStyleCnt="0"/>
      <dgm:spPr/>
    </dgm:pt>
    <dgm:pt modelId="{2E1D48F8-5402-409A-B255-D47265945CA0}" type="pres">
      <dgm:prSet presAssocID="{0AE32A05-BE1D-4C2E-B590-F6170817D0E4}" presName="compNode" presStyleCnt="0"/>
      <dgm:spPr/>
    </dgm:pt>
    <dgm:pt modelId="{E52D00B9-CE7E-4B6E-8CC5-4D47C144754B}" type="pres">
      <dgm:prSet presAssocID="{0AE32A05-BE1D-4C2E-B590-F6170817D0E4}" presName="childRect" presStyleLbl="bgAcc1" presStyleIdx="1" presStyleCnt="3">
        <dgm:presLayoutVars>
          <dgm:bulletEnabled val="1"/>
        </dgm:presLayoutVars>
      </dgm:prSet>
      <dgm:spPr/>
    </dgm:pt>
    <dgm:pt modelId="{474BC214-91FE-47AA-A064-EB367FD63D4A}" type="pres">
      <dgm:prSet presAssocID="{0AE32A05-BE1D-4C2E-B590-F6170817D0E4}" presName="parentText" presStyleLbl="node1" presStyleIdx="0" presStyleCnt="0">
        <dgm:presLayoutVars>
          <dgm:chMax val="0"/>
          <dgm:bulletEnabled val="1"/>
        </dgm:presLayoutVars>
      </dgm:prSet>
      <dgm:spPr/>
    </dgm:pt>
    <dgm:pt modelId="{BAA97FB2-9285-49D8-A978-0892AD22614E}" type="pres">
      <dgm:prSet presAssocID="{0AE32A05-BE1D-4C2E-B590-F6170817D0E4}" presName="parentRect" presStyleLbl="alignNode1" presStyleIdx="1" presStyleCnt="3"/>
      <dgm:spPr/>
    </dgm:pt>
    <dgm:pt modelId="{3C753E72-E0F4-4C8C-BA9D-18BC2B01F9AF}" type="pres">
      <dgm:prSet presAssocID="{0AE32A05-BE1D-4C2E-B590-F6170817D0E4}" presName="adorn" presStyleLbl="fgAccFollowNode1" presStyleIdx="1" presStyleCnt="3"/>
      <dgm:spPr>
        <a:blipFill>
          <a:blip xmlns:r="http://schemas.openxmlformats.org/officeDocument/2006/relationships" r:embed="rId2" cstate="print">
            <a:extLst>
              <a:ext uri="{28A0092B-C50C-407E-A947-70E740481C1C}">
                <a14:useLocalDpi xmlns:a14="http://schemas.microsoft.com/office/drawing/2010/main" val="0"/>
              </a:ext>
            </a:extLst>
          </a:blip>
          <a:srcRect/>
          <a:stretch>
            <a:fillRect t="-14000" b="-14000"/>
          </a:stretch>
        </a:blipFill>
      </dgm:spPr>
    </dgm:pt>
    <dgm:pt modelId="{DDD7C4E0-DA5D-488C-9E36-FA710FB579AE}" type="pres">
      <dgm:prSet presAssocID="{6CBE11B2-EF6D-4577-AF3B-C44459403354}" presName="sibTrans" presStyleLbl="sibTrans2D1" presStyleIdx="0" presStyleCnt="0"/>
      <dgm:spPr/>
    </dgm:pt>
    <dgm:pt modelId="{74EE1BB5-1D93-4FAE-934D-3457E1D69D30}" type="pres">
      <dgm:prSet presAssocID="{35770585-0EA4-4DA6-8272-F72487BE503D}" presName="compNode" presStyleCnt="0"/>
      <dgm:spPr/>
    </dgm:pt>
    <dgm:pt modelId="{95645122-9F3D-4B1F-A550-5F0AA8CDC409}" type="pres">
      <dgm:prSet presAssocID="{35770585-0EA4-4DA6-8272-F72487BE503D}" presName="childRect" presStyleLbl="bgAcc1" presStyleIdx="2" presStyleCnt="3">
        <dgm:presLayoutVars>
          <dgm:bulletEnabled val="1"/>
        </dgm:presLayoutVars>
      </dgm:prSet>
      <dgm:spPr/>
    </dgm:pt>
    <dgm:pt modelId="{5D0D4AC6-A07A-4CA6-9CD7-7183D9784688}" type="pres">
      <dgm:prSet presAssocID="{35770585-0EA4-4DA6-8272-F72487BE503D}" presName="parentText" presStyleLbl="node1" presStyleIdx="0" presStyleCnt="0">
        <dgm:presLayoutVars>
          <dgm:chMax val="0"/>
          <dgm:bulletEnabled val="1"/>
        </dgm:presLayoutVars>
      </dgm:prSet>
      <dgm:spPr/>
    </dgm:pt>
    <dgm:pt modelId="{8EDB033D-241D-4E39-A6F9-29982A1ACEF2}" type="pres">
      <dgm:prSet presAssocID="{35770585-0EA4-4DA6-8272-F72487BE503D}" presName="parentRect" presStyleLbl="alignNode1" presStyleIdx="2" presStyleCnt="3"/>
      <dgm:spPr/>
    </dgm:pt>
    <dgm:pt modelId="{CDC52F5A-1E89-49BB-800D-82AED672198F}" type="pres">
      <dgm:prSet presAssocID="{35770585-0EA4-4DA6-8272-F72487BE503D}" presName="adorn" presStyleLbl="fgAccFollowNode1" presStyleIdx="2" presStyleCnt="3"/>
      <dgm:spPr>
        <a:blipFill>
          <a:blip xmlns:r="http://schemas.openxmlformats.org/officeDocument/2006/relationships" r:embed="rId3" cstate="print">
            <a:extLst>
              <a:ext uri="{28A0092B-C50C-407E-A947-70E740481C1C}">
                <a14:useLocalDpi xmlns:a14="http://schemas.microsoft.com/office/drawing/2010/main" val="0"/>
              </a:ext>
            </a:extLst>
          </a:blip>
          <a:srcRect/>
          <a:stretch>
            <a:fillRect l="-2000" r="-2000"/>
          </a:stretch>
        </a:blipFill>
      </dgm:spPr>
    </dgm:pt>
  </dgm:ptLst>
  <dgm:cxnLst>
    <dgm:cxn modelId="{BDEAC101-6D8E-488E-AF56-1564482738D5}" srcId="{0AE32A05-BE1D-4C2E-B590-F6170817D0E4}" destId="{32EDB452-D46A-45C1-865F-D0CEC359FCB8}" srcOrd="0" destOrd="0" parTransId="{8688E179-6FE9-44A6-88ED-79410160D901}" sibTransId="{36D57E54-8463-414B-9F46-B82399994BFA}"/>
    <dgm:cxn modelId="{52CF6802-271A-4C3D-9DC8-F1CA70F812E5}" type="presOf" srcId="{8C270328-AF1F-404B-8688-52413AA3F837}" destId="{64DDF0D9-094A-4B99-A6FC-8D0F6D6CA7F5}" srcOrd="0" destOrd="4" presId="urn:microsoft.com/office/officeart/2005/8/layout/bList2"/>
    <dgm:cxn modelId="{6ED8FC09-B9C2-4E8A-9F11-6AAFD6FA9719}" type="presOf" srcId="{E865928E-9EEE-4B9C-8439-7CBB5096A9FD}" destId="{0C130E8D-A40E-4255-980A-F873E7913C63}" srcOrd="0" destOrd="0" presId="urn:microsoft.com/office/officeart/2005/8/layout/bList2"/>
    <dgm:cxn modelId="{B6E4130F-5044-46F7-AEC4-FE5840BECC72}" srcId="{6E7210DB-9129-492D-B157-167D28DF1875}" destId="{C11DA5D8-C143-4BD3-ABC6-3647AFAB3372}" srcOrd="3" destOrd="0" parTransId="{9C316586-9C42-4F93-9E04-3F0CDE33819D}" sibTransId="{682FF9B1-B95C-48A3-BF6E-B240397F1C57}"/>
    <dgm:cxn modelId="{16A6801C-BC0A-4EC4-8CF7-C1C71B3F15CC}" srcId="{6E7210DB-9129-492D-B157-167D28DF1875}" destId="{8C270328-AF1F-404B-8688-52413AA3F837}" srcOrd="4" destOrd="0" parTransId="{352F8A56-088F-4714-913E-2C177EEEF7D4}" sibTransId="{2BFEBC49-1644-4749-9EC6-9FE67005E179}"/>
    <dgm:cxn modelId="{E5593131-2BB9-4F75-9173-A42888B73ACA}" type="presOf" srcId="{6E7210DB-9129-492D-B157-167D28DF1875}" destId="{7D9DAE86-A473-45AA-A91B-0C65A9AB7A25}" srcOrd="0" destOrd="0" presId="urn:microsoft.com/office/officeart/2005/8/layout/bList2"/>
    <dgm:cxn modelId="{D6EAE632-80D3-4F3B-9F91-8EC8E09F5A93}" srcId="{6E7210DB-9129-492D-B157-167D28DF1875}" destId="{1B2119D9-F2C4-4C25-B503-0DA9B215F7A6}" srcOrd="0" destOrd="0" parTransId="{22E829B9-7A7C-4000-B194-6E7CC6445526}" sibTransId="{1785C2BC-6695-4F1A-98C3-81114613C831}"/>
    <dgm:cxn modelId="{99125C60-B9E3-4E0C-A917-83AC573BD9A0}" type="presOf" srcId="{35770585-0EA4-4DA6-8272-F72487BE503D}" destId="{8EDB033D-241D-4E39-A6F9-29982A1ACEF2}" srcOrd="1" destOrd="0" presId="urn:microsoft.com/office/officeart/2005/8/layout/bList2"/>
    <dgm:cxn modelId="{C0C10E42-B393-45DD-A3C7-1ADFD035DCB9}" type="presOf" srcId="{8552ABBD-68AC-4C05-BBA9-AE3FDEDDD383}" destId="{64DDF0D9-094A-4B99-A6FC-8D0F6D6CA7F5}" srcOrd="0" destOrd="2" presId="urn:microsoft.com/office/officeart/2005/8/layout/bList2"/>
    <dgm:cxn modelId="{96032245-5311-4BB3-99C9-AAFB91A9033E}" type="presOf" srcId="{32EDB452-D46A-45C1-865F-D0CEC359FCB8}" destId="{E52D00B9-CE7E-4B6E-8CC5-4D47C144754B}" srcOrd="0" destOrd="0" presId="urn:microsoft.com/office/officeart/2005/8/layout/bList2"/>
    <dgm:cxn modelId="{3AD4EE65-A63C-4426-879C-C3CF3EE2B14A}" type="presOf" srcId="{A22BB4E5-2BD2-4160-92B3-75D70E02954E}" destId="{E52D00B9-CE7E-4B6E-8CC5-4D47C144754B}" srcOrd="0" destOrd="1" presId="urn:microsoft.com/office/officeart/2005/8/layout/bList2"/>
    <dgm:cxn modelId="{54DDCD4C-BAF9-43D2-B0EE-7F3A4FB8DD0C}" srcId="{35770585-0EA4-4DA6-8272-F72487BE503D}" destId="{3DFF2AB9-89E0-4961-A5A7-ABAB74A06A67}" srcOrd="1" destOrd="0" parTransId="{445250F9-9FB7-4E11-9D39-F1B936863382}" sibTransId="{18A1CF99-AF27-4F6E-8B6C-92C4BA62F266}"/>
    <dgm:cxn modelId="{D204314D-206B-4E15-A143-91EFFF9657AA}" srcId="{6E7210DB-9129-492D-B157-167D28DF1875}" destId="{8552ABBD-68AC-4C05-BBA9-AE3FDEDDD383}" srcOrd="2" destOrd="0" parTransId="{FB62F1DA-CBA8-4E19-A62B-B2692D5AD71C}" sibTransId="{5051BEBC-2F62-4200-8801-EA30C08C9021}"/>
    <dgm:cxn modelId="{2E765873-81F2-40D2-8A79-64082BD923ED}" srcId="{0AE32A05-BE1D-4C2E-B590-F6170817D0E4}" destId="{A22BB4E5-2BD2-4160-92B3-75D70E02954E}" srcOrd="1" destOrd="0" parTransId="{E2CF4F5F-BA87-4E1A-A654-27D3E20FFA56}" sibTransId="{7D32A68A-B737-4597-8F56-4C0939707704}"/>
    <dgm:cxn modelId="{4B549377-BD3F-495A-9665-DA217EADD12B}" srcId="{6E7210DB-9129-492D-B157-167D28DF1875}" destId="{5ED2CE38-0798-4D4C-BFAE-31DC1DB45094}" srcOrd="1" destOrd="0" parTransId="{E8B0FB48-B88C-40E1-B495-147AA0F3C5A7}" sibTransId="{3B000A75-9195-4A51-9B9E-426DC87C6C30}"/>
    <dgm:cxn modelId="{9FF33D7B-FDE4-44F6-B48D-746B175D50DB}" type="presOf" srcId="{6E7210DB-9129-492D-B157-167D28DF1875}" destId="{E4B0AB04-8628-4CC9-8EDA-501BA634A4C2}" srcOrd="1" destOrd="0" presId="urn:microsoft.com/office/officeart/2005/8/layout/bList2"/>
    <dgm:cxn modelId="{A66A887B-6127-4156-90F2-5D0CCFC65C58}" type="presOf" srcId="{3DFF2AB9-89E0-4961-A5A7-ABAB74A06A67}" destId="{95645122-9F3D-4B1F-A550-5F0AA8CDC409}" srcOrd="0" destOrd="1" presId="urn:microsoft.com/office/officeart/2005/8/layout/bList2"/>
    <dgm:cxn modelId="{65976887-727E-4EC1-BABA-FED5E13F77BF}" srcId="{0AE32A05-BE1D-4C2E-B590-F6170817D0E4}" destId="{00509068-7A66-4D76-8CA0-B4E4DFC12FFE}" srcOrd="2" destOrd="0" parTransId="{9215D0BA-A305-4E82-BFC8-0D46674BA0E1}" sibTransId="{7DC79664-82B1-4184-BD78-792038C4C202}"/>
    <dgm:cxn modelId="{1753B189-BF88-436D-A233-C47901778A60}" srcId="{E865928E-9EEE-4B9C-8439-7CBB5096A9FD}" destId="{0AE32A05-BE1D-4C2E-B590-F6170817D0E4}" srcOrd="1" destOrd="0" parTransId="{162FC584-C308-4488-8558-3037BFD7406C}" sibTransId="{6CBE11B2-EF6D-4577-AF3B-C44459403354}"/>
    <dgm:cxn modelId="{DD97CA9F-023D-4521-97E5-B5D8A47334D7}" type="presOf" srcId="{0AE32A05-BE1D-4C2E-B590-F6170817D0E4}" destId="{BAA97FB2-9285-49D8-A978-0892AD22614E}" srcOrd="1" destOrd="0" presId="urn:microsoft.com/office/officeart/2005/8/layout/bList2"/>
    <dgm:cxn modelId="{A9E20BA2-7D5B-4F69-9FDF-2C9D7C704C9C}" type="presOf" srcId="{5ED2CE38-0798-4D4C-BFAE-31DC1DB45094}" destId="{64DDF0D9-094A-4B99-A6FC-8D0F6D6CA7F5}" srcOrd="0" destOrd="1" presId="urn:microsoft.com/office/officeart/2005/8/layout/bList2"/>
    <dgm:cxn modelId="{FE4458B0-01DF-4972-930E-9DF12DBB384D}" srcId="{E865928E-9EEE-4B9C-8439-7CBB5096A9FD}" destId="{35770585-0EA4-4DA6-8272-F72487BE503D}" srcOrd="2" destOrd="0" parTransId="{656E47E4-285D-497E-8BB9-1F501B3EE97F}" sibTransId="{668843BC-0B2A-42DB-B4F4-3E82A2768C43}"/>
    <dgm:cxn modelId="{32A7D3B9-8C48-4074-8FC3-8E63B846371F}" srcId="{35770585-0EA4-4DA6-8272-F72487BE503D}" destId="{B8004A35-C326-485D-B257-B5EFE51D4ADC}" srcOrd="0" destOrd="0" parTransId="{AF4E5C8D-F347-492F-9952-79F3530D2C80}" sibTransId="{8EFA9867-91E7-44A1-8DA3-940471B19B73}"/>
    <dgm:cxn modelId="{D0B097CE-FF0A-4636-A02E-BA3CB161892F}" type="presOf" srcId="{8ED23F2B-66B3-433C-A6A7-381BC7C08D80}" destId="{831EDC97-91B8-40CC-940D-8F3C59407861}" srcOrd="0" destOrd="0" presId="urn:microsoft.com/office/officeart/2005/8/layout/bList2"/>
    <dgm:cxn modelId="{F418E5D0-9024-47AE-A1A1-9071F5C02DF7}" type="presOf" srcId="{0AE32A05-BE1D-4C2E-B590-F6170817D0E4}" destId="{474BC214-91FE-47AA-A064-EB367FD63D4A}" srcOrd="0" destOrd="0" presId="urn:microsoft.com/office/officeart/2005/8/layout/bList2"/>
    <dgm:cxn modelId="{74AFC3D1-5B0D-4617-9141-CFDCDED7DDD4}" type="presOf" srcId="{B8004A35-C326-485D-B257-B5EFE51D4ADC}" destId="{95645122-9F3D-4B1F-A550-5F0AA8CDC409}" srcOrd="0" destOrd="0" presId="urn:microsoft.com/office/officeart/2005/8/layout/bList2"/>
    <dgm:cxn modelId="{910D9DD9-ABBD-43A6-8CC5-69B0AD5D035D}" type="presOf" srcId="{1B2119D9-F2C4-4C25-B503-0DA9B215F7A6}" destId="{64DDF0D9-094A-4B99-A6FC-8D0F6D6CA7F5}" srcOrd="0" destOrd="0" presId="urn:microsoft.com/office/officeart/2005/8/layout/bList2"/>
    <dgm:cxn modelId="{E36205DC-2D66-481F-A223-CCA810BDD03F}" srcId="{E865928E-9EEE-4B9C-8439-7CBB5096A9FD}" destId="{6E7210DB-9129-492D-B157-167D28DF1875}" srcOrd="0" destOrd="0" parTransId="{244FA0E2-0475-4370-8095-5D9489DC707E}" sibTransId="{8ED23F2B-66B3-433C-A6A7-381BC7C08D80}"/>
    <dgm:cxn modelId="{FD7533E8-E59D-4ED7-A8DE-EF30F8FFFFED}" type="presOf" srcId="{C11DA5D8-C143-4BD3-ABC6-3647AFAB3372}" destId="{64DDF0D9-094A-4B99-A6FC-8D0F6D6CA7F5}" srcOrd="0" destOrd="3" presId="urn:microsoft.com/office/officeart/2005/8/layout/bList2"/>
    <dgm:cxn modelId="{C3BF06F6-17A9-4136-B32E-A89B262F46F9}" type="presOf" srcId="{35770585-0EA4-4DA6-8272-F72487BE503D}" destId="{5D0D4AC6-A07A-4CA6-9CD7-7183D9784688}" srcOrd="0" destOrd="0" presId="urn:microsoft.com/office/officeart/2005/8/layout/bList2"/>
    <dgm:cxn modelId="{265B45F7-414E-4410-8B3E-330DF30850C6}" type="presOf" srcId="{6CBE11B2-EF6D-4577-AF3B-C44459403354}" destId="{DDD7C4E0-DA5D-488C-9E36-FA710FB579AE}" srcOrd="0" destOrd="0" presId="urn:microsoft.com/office/officeart/2005/8/layout/bList2"/>
    <dgm:cxn modelId="{9B5830FB-CF6D-4A93-BCCC-3DA5E59AA5AB}" type="presOf" srcId="{00509068-7A66-4D76-8CA0-B4E4DFC12FFE}" destId="{E52D00B9-CE7E-4B6E-8CC5-4D47C144754B}" srcOrd="0" destOrd="2" presId="urn:microsoft.com/office/officeart/2005/8/layout/bList2"/>
    <dgm:cxn modelId="{25781C95-176E-4682-A7DB-53E3C561E876}" type="presParOf" srcId="{0C130E8D-A40E-4255-980A-F873E7913C63}" destId="{7A96214F-FC0D-48E4-AB14-9CBA6ED723D1}" srcOrd="0" destOrd="0" presId="urn:microsoft.com/office/officeart/2005/8/layout/bList2"/>
    <dgm:cxn modelId="{C1CA4961-5633-49CA-81F0-0E6428D45817}" type="presParOf" srcId="{7A96214F-FC0D-48E4-AB14-9CBA6ED723D1}" destId="{64DDF0D9-094A-4B99-A6FC-8D0F6D6CA7F5}" srcOrd="0" destOrd="0" presId="urn:microsoft.com/office/officeart/2005/8/layout/bList2"/>
    <dgm:cxn modelId="{10CD32A9-698C-43FC-8BD0-F8109CD7A769}" type="presParOf" srcId="{7A96214F-FC0D-48E4-AB14-9CBA6ED723D1}" destId="{7D9DAE86-A473-45AA-A91B-0C65A9AB7A25}" srcOrd="1" destOrd="0" presId="urn:microsoft.com/office/officeart/2005/8/layout/bList2"/>
    <dgm:cxn modelId="{42DA6810-DD9C-4D28-98B1-A57BB67FFC8B}" type="presParOf" srcId="{7A96214F-FC0D-48E4-AB14-9CBA6ED723D1}" destId="{E4B0AB04-8628-4CC9-8EDA-501BA634A4C2}" srcOrd="2" destOrd="0" presId="urn:microsoft.com/office/officeart/2005/8/layout/bList2"/>
    <dgm:cxn modelId="{AB80563C-7114-4B91-AB41-0E75DB742C44}" type="presParOf" srcId="{7A96214F-FC0D-48E4-AB14-9CBA6ED723D1}" destId="{2A36502D-F9A9-4665-B284-3C6CFFFCEF8E}" srcOrd="3" destOrd="0" presId="urn:microsoft.com/office/officeart/2005/8/layout/bList2"/>
    <dgm:cxn modelId="{8A85D4E5-2463-496B-9D54-A497DCA9BB48}" type="presParOf" srcId="{0C130E8D-A40E-4255-980A-F873E7913C63}" destId="{831EDC97-91B8-40CC-940D-8F3C59407861}" srcOrd="1" destOrd="0" presId="urn:microsoft.com/office/officeart/2005/8/layout/bList2"/>
    <dgm:cxn modelId="{D52EA46D-40EE-4315-B807-D4C7195B0843}" type="presParOf" srcId="{0C130E8D-A40E-4255-980A-F873E7913C63}" destId="{2E1D48F8-5402-409A-B255-D47265945CA0}" srcOrd="2" destOrd="0" presId="urn:microsoft.com/office/officeart/2005/8/layout/bList2"/>
    <dgm:cxn modelId="{BEAF6331-C47C-417B-9059-BFDC4CB6DD90}" type="presParOf" srcId="{2E1D48F8-5402-409A-B255-D47265945CA0}" destId="{E52D00B9-CE7E-4B6E-8CC5-4D47C144754B}" srcOrd="0" destOrd="0" presId="urn:microsoft.com/office/officeart/2005/8/layout/bList2"/>
    <dgm:cxn modelId="{E2D32311-966D-48EB-B345-0172A48076E5}" type="presParOf" srcId="{2E1D48F8-5402-409A-B255-D47265945CA0}" destId="{474BC214-91FE-47AA-A064-EB367FD63D4A}" srcOrd="1" destOrd="0" presId="urn:microsoft.com/office/officeart/2005/8/layout/bList2"/>
    <dgm:cxn modelId="{4519133B-2D12-40DB-A75D-087A1D6360C0}" type="presParOf" srcId="{2E1D48F8-5402-409A-B255-D47265945CA0}" destId="{BAA97FB2-9285-49D8-A978-0892AD22614E}" srcOrd="2" destOrd="0" presId="urn:microsoft.com/office/officeart/2005/8/layout/bList2"/>
    <dgm:cxn modelId="{D32583D6-1E76-4CA4-BCBB-29A184BE60F1}" type="presParOf" srcId="{2E1D48F8-5402-409A-B255-D47265945CA0}" destId="{3C753E72-E0F4-4C8C-BA9D-18BC2B01F9AF}" srcOrd="3" destOrd="0" presId="urn:microsoft.com/office/officeart/2005/8/layout/bList2"/>
    <dgm:cxn modelId="{693E736C-CE80-4035-9C08-1A39235DD84E}" type="presParOf" srcId="{0C130E8D-A40E-4255-980A-F873E7913C63}" destId="{DDD7C4E0-DA5D-488C-9E36-FA710FB579AE}" srcOrd="3" destOrd="0" presId="urn:microsoft.com/office/officeart/2005/8/layout/bList2"/>
    <dgm:cxn modelId="{294620AB-FE9D-4F53-9D19-CC5276315177}" type="presParOf" srcId="{0C130E8D-A40E-4255-980A-F873E7913C63}" destId="{74EE1BB5-1D93-4FAE-934D-3457E1D69D30}" srcOrd="4" destOrd="0" presId="urn:microsoft.com/office/officeart/2005/8/layout/bList2"/>
    <dgm:cxn modelId="{0B887D1F-EBD1-4C11-92C7-2D92ADE8DFCE}" type="presParOf" srcId="{74EE1BB5-1D93-4FAE-934D-3457E1D69D30}" destId="{95645122-9F3D-4B1F-A550-5F0AA8CDC409}" srcOrd="0" destOrd="0" presId="urn:microsoft.com/office/officeart/2005/8/layout/bList2"/>
    <dgm:cxn modelId="{8A48DCF8-3AB1-4F78-BC27-44FFF3E51E9C}" type="presParOf" srcId="{74EE1BB5-1D93-4FAE-934D-3457E1D69D30}" destId="{5D0D4AC6-A07A-4CA6-9CD7-7183D9784688}" srcOrd="1" destOrd="0" presId="urn:microsoft.com/office/officeart/2005/8/layout/bList2"/>
    <dgm:cxn modelId="{65952F5F-3744-4E57-B663-B6340C700685}" type="presParOf" srcId="{74EE1BB5-1D93-4FAE-934D-3457E1D69D30}" destId="{8EDB033D-241D-4E39-A6F9-29982A1ACEF2}" srcOrd="2" destOrd="0" presId="urn:microsoft.com/office/officeart/2005/8/layout/bList2"/>
    <dgm:cxn modelId="{05308CA3-C540-49D2-B895-195E9E5B71D0}" type="presParOf" srcId="{74EE1BB5-1D93-4FAE-934D-3457E1D69D30}" destId="{CDC52F5A-1E89-49BB-800D-82AED672198F}" srcOrd="3" destOrd="0" presId="urn:microsoft.com/office/officeart/2005/8/layout/b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3A7EC95-D28E-43F5-8BC4-8E2002AB79A3}">
      <dsp:nvSpPr>
        <dsp:cNvPr id="0" name=""/>
        <dsp:cNvSpPr/>
      </dsp:nvSpPr>
      <dsp:spPr>
        <a:xfrm>
          <a:off x="30848" y="0"/>
          <a:ext cx="3449569" cy="4368702"/>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t" anchorCtr="1">
          <a:noAutofit/>
        </a:bodyPr>
        <a:lstStyle/>
        <a:p>
          <a:pPr marL="0" lvl="0" indent="0" algn="ctr" defTabSz="711200">
            <a:lnSpc>
              <a:spcPct val="90000"/>
            </a:lnSpc>
            <a:spcBef>
              <a:spcPct val="0"/>
            </a:spcBef>
            <a:spcAft>
              <a:spcPct val="35000"/>
            </a:spcAft>
            <a:buNone/>
          </a:pPr>
          <a:endParaRPr lang="en-US" sz="1600" kern="1200" dirty="0"/>
        </a:p>
        <a:p>
          <a:pPr marL="0" lvl="0" indent="0" algn="l" defTabSz="711200">
            <a:lnSpc>
              <a:spcPct val="90000"/>
            </a:lnSpc>
            <a:spcBef>
              <a:spcPct val="0"/>
            </a:spcBef>
            <a:spcAft>
              <a:spcPct val="35000"/>
            </a:spcAft>
            <a:buNone/>
          </a:pPr>
          <a:r>
            <a:rPr lang="en-US" sz="1600" kern="1200"/>
            <a:t>Project Manager </a:t>
          </a:r>
          <a:r>
            <a:rPr lang="en-US" sz="1600" kern="1200" dirty="0"/>
            <a:t>(Namrakumar Patel)</a:t>
          </a:r>
        </a:p>
        <a:p>
          <a:pPr marL="114300" lvl="1" indent="-114300" algn="l" defTabSz="533400">
            <a:lnSpc>
              <a:spcPct val="90000"/>
            </a:lnSpc>
            <a:spcBef>
              <a:spcPct val="0"/>
            </a:spcBef>
            <a:spcAft>
              <a:spcPct val="15000"/>
            </a:spcAft>
            <a:buChar char="•"/>
          </a:pPr>
          <a:r>
            <a:rPr lang="en-US" sz="1200" kern="1200" dirty="0"/>
            <a:t>Full Stack Developer ( 2 Year)</a:t>
          </a:r>
        </a:p>
        <a:p>
          <a:pPr marL="114300" lvl="1" indent="-114300" algn="l" defTabSz="533400">
            <a:lnSpc>
              <a:spcPct val="90000"/>
            </a:lnSpc>
            <a:spcBef>
              <a:spcPct val="0"/>
            </a:spcBef>
            <a:spcAft>
              <a:spcPct val="15000"/>
            </a:spcAft>
            <a:buChar char="•"/>
          </a:pPr>
          <a:r>
            <a:rPr lang="en-US" sz="1200" kern="1200" dirty="0"/>
            <a:t>Bachelor of Computer Engineering</a:t>
          </a:r>
        </a:p>
        <a:p>
          <a:pPr marL="114300" lvl="1" indent="-114300" algn="l" defTabSz="533400">
            <a:lnSpc>
              <a:spcPct val="90000"/>
            </a:lnSpc>
            <a:spcBef>
              <a:spcPct val="0"/>
            </a:spcBef>
            <a:spcAft>
              <a:spcPct val="15000"/>
            </a:spcAft>
            <a:buChar char="•"/>
          </a:pPr>
          <a:r>
            <a:rPr lang="en-US" sz="1200" kern="1200" dirty="0"/>
            <a:t>Post </a:t>
          </a:r>
          <a:r>
            <a:rPr lang="en-US" sz="1200" kern="1200" dirty="0" err="1"/>
            <a:t>Gradution</a:t>
          </a:r>
          <a:r>
            <a:rPr lang="en-US" sz="1200" kern="1200" dirty="0"/>
            <a:t> of Artificial Intelligence</a:t>
          </a:r>
        </a:p>
        <a:p>
          <a:pPr marL="114300" lvl="1" indent="-114300" algn="l" defTabSz="533400">
            <a:lnSpc>
              <a:spcPct val="90000"/>
            </a:lnSpc>
            <a:spcBef>
              <a:spcPct val="0"/>
            </a:spcBef>
            <a:spcAft>
              <a:spcPct val="15000"/>
            </a:spcAft>
            <a:buChar char="•"/>
          </a:pPr>
          <a:endParaRPr lang="en-US" sz="1200" kern="1200" dirty="0"/>
        </a:p>
      </dsp:txBody>
      <dsp:txXfrm>
        <a:off x="30848" y="1747480"/>
        <a:ext cx="3449569" cy="1747480"/>
      </dsp:txXfrm>
    </dsp:sp>
    <dsp:sp modelId="{7E7F0F69-78A4-4F88-BDD8-51283677AA49}">
      <dsp:nvSpPr>
        <dsp:cNvPr id="0" name=""/>
        <dsp:cNvSpPr/>
      </dsp:nvSpPr>
      <dsp:spPr>
        <a:xfrm>
          <a:off x="1000036" y="210019"/>
          <a:ext cx="1454777" cy="1745253"/>
        </a:xfrm>
        <a:prstGeom prst="ellipse">
          <a:avLst/>
        </a:prstGeom>
        <a:blipFill dpi="0" rotWithShape="1">
          <a:blip xmlns:r="http://schemas.openxmlformats.org/officeDocument/2006/relationships" r:embed="rId1" cstate="print">
            <a:extLst>
              <a:ext uri="{28A0092B-C50C-407E-A947-70E740481C1C}">
                <a14:useLocalDpi xmlns:a14="http://schemas.microsoft.com/office/drawing/2010/main" val="0"/>
              </a:ext>
            </a:extLst>
          </a:blip>
          <a:srcRect/>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5407843-411E-4BA0-8CA4-B5FAB05C0D67}">
      <dsp:nvSpPr>
        <dsp:cNvPr id="0" name=""/>
        <dsp:cNvSpPr/>
      </dsp:nvSpPr>
      <dsp:spPr>
        <a:xfrm>
          <a:off x="3554782" y="0"/>
          <a:ext cx="3419070" cy="4368702"/>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t" anchorCtr="1">
          <a:noAutofit/>
        </a:bodyPr>
        <a:lstStyle/>
        <a:p>
          <a:pPr marL="0" lvl="0" indent="0" algn="l" defTabSz="711200">
            <a:lnSpc>
              <a:spcPct val="90000"/>
            </a:lnSpc>
            <a:spcBef>
              <a:spcPct val="0"/>
            </a:spcBef>
            <a:spcAft>
              <a:spcPct val="35000"/>
            </a:spcAft>
            <a:buNone/>
          </a:pPr>
          <a:endParaRPr lang="en-US" sz="1600" kern="1200" dirty="0"/>
        </a:p>
        <a:p>
          <a:pPr marL="0" lvl="0" indent="0" algn="l" defTabSz="711200">
            <a:lnSpc>
              <a:spcPct val="90000"/>
            </a:lnSpc>
            <a:spcBef>
              <a:spcPct val="0"/>
            </a:spcBef>
            <a:spcAft>
              <a:spcPct val="35000"/>
            </a:spcAft>
            <a:buNone/>
          </a:pPr>
          <a:r>
            <a:rPr lang="en-US" sz="1600" kern="1200" dirty="0"/>
            <a:t>Data Analyst ( </a:t>
          </a:r>
          <a:r>
            <a:rPr lang="en-US" sz="1600" kern="1200" dirty="0" err="1"/>
            <a:t>Samarjeet</a:t>
          </a:r>
          <a:r>
            <a:rPr lang="en-US" sz="1600" kern="1200" dirty="0"/>
            <a:t> Singh)</a:t>
          </a:r>
        </a:p>
        <a:p>
          <a:pPr marL="114300" lvl="1" indent="-114300" algn="l" defTabSz="533400">
            <a:lnSpc>
              <a:spcPct val="90000"/>
            </a:lnSpc>
            <a:spcBef>
              <a:spcPct val="0"/>
            </a:spcBef>
            <a:spcAft>
              <a:spcPct val="15000"/>
            </a:spcAft>
            <a:buChar char="•"/>
          </a:pPr>
          <a:r>
            <a:rPr lang="en-US" sz="1200" kern="1200" dirty="0"/>
            <a:t>Bachelor’s of Science</a:t>
          </a:r>
        </a:p>
        <a:p>
          <a:pPr marL="114300" lvl="1" indent="-114300" algn="l" defTabSz="533400">
            <a:lnSpc>
              <a:spcPct val="90000"/>
            </a:lnSpc>
            <a:spcBef>
              <a:spcPct val="0"/>
            </a:spcBef>
            <a:spcAft>
              <a:spcPct val="15000"/>
            </a:spcAft>
            <a:buChar char="•"/>
          </a:pPr>
          <a:r>
            <a:rPr lang="en-US" sz="1200" kern="1200" dirty="0"/>
            <a:t>Currently pursuing Big Data Analytics</a:t>
          </a:r>
        </a:p>
      </dsp:txBody>
      <dsp:txXfrm>
        <a:off x="3554782" y="1747480"/>
        <a:ext cx="3419070" cy="1747480"/>
      </dsp:txXfrm>
    </dsp:sp>
    <dsp:sp modelId="{E3EB05F0-DD98-467E-8D8C-2828C80EDA47}">
      <dsp:nvSpPr>
        <dsp:cNvPr id="0" name=""/>
        <dsp:cNvSpPr/>
      </dsp:nvSpPr>
      <dsp:spPr>
        <a:xfrm>
          <a:off x="4509142" y="108417"/>
          <a:ext cx="1454777" cy="1897655"/>
        </a:xfrm>
        <a:prstGeom prst="ellipse">
          <a:avLst/>
        </a:prstGeom>
        <a:blipFill dpi="0" rotWithShape="1">
          <a:blip xmlns:r="http://schemas.openxmlformats.org/officeDocument/2006/relationships" r:embed="rId2" cstate="print">
            <a:extLst>
              <a:ext uri="{28A0092B-C50C-407E-A947-70E740481C1C}">
                <a14:useLocalDpi xmlns:a14="http://schemas.microsoft.com/office/drawing/2010/main" val="0"/>
              </a:ext>
            </a:extLst>
          </a:blip>
          <a:srcRect/>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56CEBF6-B6F3-453D-A8BF-BCA4D66B751E}">
      <dsp:nvSpPr>
        <dsp:cNvPr id="0" name=""/>
        <dsp:cNvSpPr/>
      </dsp:nvSpPr>
      <dsp:spPr>
        <a:xfrm>
          <a:off x="7076425" y="0"/>
          <a:ext cx="3419070" cy="4368702"/>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t" anchorCtr="1">
          <a:noAutofit/>
        </a:bodyPr>
        <a:lstStyle/>
        <a:p>
          <a:pPr marL="0" lvl="0" indent="0" algn="l" defTabSz="711200">
            <a:lnSpc>
              <a:spcPct val="90000"/>
            </a:lnSpc>
            <a:spcBef>
              <a:spcPct val="0"/>
            </a:spcBef>
            <a:spcAft>
              <a:spcPct val="35000"/>
            </a:spcAft>
            <a:buNone/>
          </a:pPr>
          <a:endParaRPr lang="en-US" sz="1600" kern="1200" dirty="0"/>
        </a:p>
        <a:p>
          <a:pPr marL="0" lvl="0" indent="0" algn="l" defTabSz="711200">
            <a:lnSpc>
              <a:spcPct val="90000"/>
            </a:lnSpc>
            <a:spcBef>
              <a:spcPct val="0"/>
            </a:spcBef>
            <a:spcAft>
              <a:spcPct val="35000"/>
            </a:spcAft>
            <a:buNone/>
          </a:pPr>
          <a:r>
            <a:rPr lang="en-US" sz="1600" kern="1200" dirty="0"/>
            <a:t>Developer ( Gaurav Gaurav)</a:t>
          </a:r>
        </a:p>
        <a:p>
          <a:pPr marL="114300" lvl="1" indent="-114300" algn="l" defTabSz="533400">
            <a:lnSpc>
              <a:spcPct val="90000"/>
            </a:lnSpc>
            <a:spcBef>
              <a:spcPct val="0"/>
            </a:spcBef>
            <a:spcAft>
              <a:spcPct val="15000"/>
            </a:spcAft>
            <a:buChar char="•"/>
          </a:pPr>
          <a:r>
            <a:rPr lang="en-US" sz="1200" kern="1200" dirty="0"/>
            <a:t>Bachelor’s of Communication </a:t>
          </a:r>
          <a:br>
            <a:rPr lang="en-US" sz="1200" kern="1200" dirty="0"/>
          </a:br>
          <a:r>
            <a:rPr lang="en-US" sz="1200" kern="1200" dirty="0"/>
            <a:t>and Engineering</a:t>
          </a:r>
        </a:p>
        <a:p>
          <a:pPr marL="114300" lvl="1" indent="-114300" algn="l" defTabSz="533400">
            <a:lnSpc>
              <a:spcPct val="90000"/>
            </a:lnSpc>
            <a:spcBef>
              <a:spcPct val="0"/>
            </a:spcBef>
            <a:spcAft>
              <a:spcPct val="15000"/>
            </a:spcAft>
            <a:buChar char="•"/>
          </a:pPr>
          <a:r>
            <a:rPr lang="en-US" sz="1200" kern="1200" dirty="0"/>
            <a:t>Currently pursuing Big Data Analytics</a:t>
          </a:r>
        </a:p>
        <a:p>
          <a:pPr marL="114300" lvl="1" indent="-114300" algn="l" defTabSz="533400">
            <a:lnSpc>
              <a:spcPct val="90000"/>
            </a:lnSpc>
            <a:spcBef>
              <a:spcPct val="0"/>
            </a:spcBef>
            <a:spcAft>
              <a:spcPct val="15000"/>
            </a:spcAft>
            <a:buChar char="•"/>
          </a:pPr>
          <a:endParaRPr lang="en-US" sz="1200" kern="1200" dirty="0"/>
        </a:p>
      </dsp:txBody>
      <dsp:txXfrm>
        <a:off x="7076425" y="1747480"/>
        <a:ext cx="3419070" cy="1747480"/>
      </dsp:txXfrm>
    </dsp:sp>
    <dsp:sp modelId="{0A0FC9D8-3478-4A3E-A077-44746FF0D2A7}">
      <dsp:nvSpPr>
        <dsp:cNvPr id="0" name=""/>
        <dsp:cNvSpPr/>
      </dsp:nvSpPr>
      <dsp:spPr>
        <a:xfrm>
          <a:off x="8067038" y="104184"/>
          <a:ext cx="1454777" cy="1863788"/>
        </a:xfrm>
        <a:prstGeom prst="ellipse">
          <a:avLst/>
        </a:prstGeom>
        <a:blipFill dpi="0" rotWithShape="1">
          <a:blip xmlns:r="http://schemas.openxmlformats.org/officeDocument/2006/relationships" r:embed="rId3">
            <a:extLst>
              <a:ext uri="{28A0092B-C50C-407E-A947-70E740481C1C}">
                <a14:useLocalDpi xmlns:a14="http://schemas.microsoft.com/office/drawing/2010/main" val="0"/>
              </a:ext>
            </a:extLst>
          </a:blip>
          <a:srcRect/>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962A4B0-0043-48DE-90BC-AE3380BAA059}">
      <dsp:nvSpPr>
        <dsp:cNvPr id="0" name=""/>
        <dsp:cNvSpPr/>
      </dsp:nvSpPr>
      <dsp:spPr>
        <a:xfrm>
          <a:off x="419925" y="3494961"/>
          <a:ext cx="9658286" cy="655305"/>
        </a:xfrm>
        <a:prstGeom prst="leftRightArrow">
          <a:avLst/>
        </a:prstGeom>
        <a:solidFill>
          <a:schemeClr val="accent1">
            <a:tint val="60000"/>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4DDF0D9-094A-4B99-A6FC-8D0F6D6CA7F5}">
      <dsp:nvSpPr>
        <dsp:cNvPr id="0" name=""/>
        <dsp:cNvSpPr/>
      </dsp:nvSpPr>
      <dsp:spPr>
        <a:xfrm>
          <a:off x="7095" y="19728"/>
          <a:ext cx="3064619" cy="2287673"/>
        </a:xfrm>
        <a:prstGeom prst="round2SameRect">
          <a:avLst>
            <a:gd name="adj1" fmla="val 8000"/>
            <a:gd name="adj2" fmla="val 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5400" tIns="76200" rIns="25400" bIns="25400" numCol="1" spcCol="1270" anchor="t" anchorCtr="0">
          <a:noAutofit/>
        </a:bodyPr>
        <a:lstStyle/>
        <a:p>
          <a:pPr marL="228600" lvl="1" indent="-228600" algn="l" defTabSz="889000">
            <a:lnSpc>
              <a:spcPct val="90000"/>
            </a:lnSpc>
            <a:spcBef>
              <a:spcPct val="0"/>
            </a:spcBef>
            <a:spcAft>
              <a:spcPct val="15000"/>
            </a:spcAft>
            <a:buChar char="•"/>
          </a:pPr>
          <a:r>
            <a:rPr lang="en-US" sz="2000" kern="1200" dirty="0"/>
            <a:t>Managing Team &amp; Weekly status report</a:t>
          </a:r>
          <a:endParaRPr lang="en-IN" sz="2000" kern="1200" dirty="0"/>
        </a:p>
        <a:p>
          <a:pPr marL="228600" lvl="1" indent="-228600" algn="l" defTabSz="889000">
            <a:lnSpc>
              <a:spcPct val="90000"/>
            </a:lnSpc>
            <a:spcBef>
              <a:spcPct val="0"/>
            </a:spcBef>
            <a:spcAft>
              <a:spcPct val="15000"/>
            </a:spcAft>
            <a:buChar char="•"/>
          </a:pPr>
          <a:r>
            <a:rPr lang="en-US" sz="2000" kern="1200" dirty="0"/>
            <a:t>Assigning and status check of the task</a:t>
          </a:r>
          <a:endParaRPr lang="en-IN" sz="2000" kern="1200" dirty="0"/>
        </a:p>
        <a:p>
          <a:pPr marL="228600" lvl="1" indent="-228600" algn="l" defTabSz="889000">
            <a:lnSpc>
              <a:spcPct val="90000"/>
            </a:lnSpc>
            <a:spcBef>
              <a:spcPct val="0"/>
            </a:spcBef>
            <a:spcAft>
              <a:spcPct val="15000"/>
            </a:spcAft>
            <a:buChar char="•"/>
          </a:pPr>
          <a:r>
            <a:rPr lang="en-US" sz="2000" kern="1200" dirty="0"/>
            <a:t>Helping team and continuous evolution</a:t>
          </a:r>
          <a:endParaRPr lang="en-IN" sz="2000" kern="1200" dirty="0"/>
        </a:p>
        <a:p>
          <a:pPr marL="228600" lvl="1" indent="-228600" algn="l" defTabSz="889000">
            <a:lnSpc>
              <a:spcPct val="90000"/>
            </a:lnSpc>
            <a:spcBef>
              <a:spcPct val="0"/>
            </a:spcBef>
            <a:spcAft>
              <a:spcPct val="15000"/>
            </a:spcAft>
            <a:buChar char="•"/>
          </a:pPr>
          <a:endParaRPr lang="en-IN" sz="2000" kern="1200" dirty="0"/>
        </a:p>
        <a:p>
          <a:pPr marL="228600" lvl="1" indent="-228600" algn="l" defTabSz="889000">
            <a:lnSpc>
              <a:spcPct val="90000"/>
            </a:lnSpc>
            <a:spcBef>
              <a:spcPct val="0"/>
            </a:spcBef>
            <a:spcAft>
              <a:spcPct val="15000"/>
            </a:spcAft>
            <a:buChar char="•"/>
          </a:pPr>
          <a:endParaRPr lang="en-IN" sz="2000" kern="1200" dirty="0"/>
        </a:p>
      </dsp:txBody>
      <dsp:txXfrm>
        <a:off x="60698" y="73331"/>
        <a:ext cx="2957413" cy="2234070"/>
      </dsp:txXfrm>
    </dsp:sp>
    <dsp:sp modelId="{E4B0AB04-8628-4CC9-8EDA-501BA634A4C2}">
      <dsp:nvSpPr>
        <dsp:cNvPr id="0" name=""/>
        <dsp:cNvSpPr/>
      </dsp:nvSpPr>
      <dsp:spPr>
        <a:xfrm>
          <a:off x="7095" y="2307402"/>
          <a:ext cx="3064619" cy="983699"/>
        </a:xfrm>
        <a:prstGeom prst="rect">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0" rIns="40640" bIns="0" numCol="1" spcCol="1270" anchor="ctr" anchorCtr="0">
          <a:noAutofit/>
        </a:bodyPr>
        <a:lstStyle/>
        <a:p>
          <a:pPr marL="0" lvl="0" indent="0" algn="l" defTabSz="1422400">
            <a:lnSpc>
              <a:spcPct val="90000"/>
            </a:lnSpc>
            <a:spcBef>
              <a:spcPct val="0"/>
            </a:spcBef>
            <a:spcAft>
              <a:spcPct val="35000"/>
            </a:spcAft>
            <a:buNone/>
          </a:pPr>
          <a:r>
            <a:rPr lang="en-US" sz="3200" kern="1200" dirty="0"/>
            <a:t>Project Manager</a:t>
          </a:r>
          <a:endParaRPr lang="en-IN" sz="3200" kern="1200" dirty="0"/>
        </a:p>
      </dsp:txBody>
      <dsp:txXfrm>
        <a:off x="7095" y="2307402"/>
        <a:ext cx="2158182" cy="983699"/>
      </dsp:txXfrm>
    </dsp:sp>
    <dsp:sp modelId="{2A36502D-F9A9-4665-B284-3C6CFFFCEF8E}">
      <dsp:nvSpPr>
        <dsp:cNvPr id="0" name=""/>
        <dsp:cNvSpPr/>
      </dsp:nvSpPr>
      <dsp:spPr>
        <a:xfrm>
          <a:off x="2251971" y="2463654"/>
          <a:ext cx="1072616" cy="1072616"/>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17000" b="-17000"/>
          </a:stretch>
        </a:blipFill>
        <a:ln w="19050"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52D00B9-CE7E-4B6E-8CC5-4D47C144754B}">
      <dsp:nvSpPr>
        <dsp:cNvPr id="0" name=""/>
        <dsp:cNvSpPr/>
      </dsp:nvSpPr>
      <dsp:spPr>
        <a:xfrm>
          <a:off x="3590322" y="19728"/>
          <a:ext cx="3064619" cy="2287673"/>
        </a:xfrm>
        <a:prstGeom prst="round2SameRect">
          <a:avLst>
            <a:gd name="adj1" fmla="val 8000"/>
            <a:gd name="adj2" fmla="val 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91440" rIns="30480" bIns="30480" numCol="1" spcCol="1270" anchor="t" anchorCtr="0">
          <a:noAutofit/>
        </a:bodyPr>
        <a:lstStyle/>
        <a:p>
          <a:pPr marL="228600" lvl="1" indent="-228600" algn="l" defTabSz="1066800">
            <a:lnSpc>
              <a:spcPct val="90000"/>
            </a:lnSpc>
            <a:spcBef>
              <a:spcPct val="0"/>
            </a:spcBef>
            <a:spcAft>
              <a:spcPct val="15000"/>
            </a:spcAft>
            <a:buChar char="•"/>
          </a:pPr>
          <a:r>
            <a:rPr lang="en-US" sz="2400" kern="1200" dirty="0"/>
            <a:t>Data Collection</a:t>
          </a:r>
          <a:endParaRPr lang="en-IN" sz="2400" kern="1200" dirty="0"/>
        </a:p>
        <a:p>
          <a:pPr marL="228600" lvl="1" indent="-228600" algn="l" defTabSz="1066800">
            <a:lnSpc>
              <a:spcPct val="90000"/>
            </a:lnSpc>
            <a:spcBef>
              <a:spcPct val="0"/>
            </a:spcBef>
            <a:spcAft>
              <a:spcPct val="15000"/>
            </a:spcAft>
            <a:buChar char="•"/>
          </a:pPr>
          <a:r>
            <a:rPr lang="en-US" sz="2400" kern="1200" dirty="0"/>
            <a:t>Data Cleaning</a:t>
          </a:r>
          <a:endParaRPr lang="en-IN" sz="2400" kern="1200" dirty="0"/>
        </a:p>
        <a:p>
          <a:pPr marL="228600" lvl="1" indent="-228600" algn="l" defTabSz="1066800">
            <a:lnSpc>
              <a:spcPct val="90000"/>
            </a:lnSpc>
            <a:spcBef>
              <a:spcPct val="0"/>
            </a:spcBef>
            <a:spcAft>
              <a:spcPct val="15000"/>
            </a:spcAft>
            <a:buChar char="•"/>
          </a:pPr>
          <a:r>
            <a:rPr lang="en-US" sz="2400" kern="1200" dirty="0"/>
            <a:t>Data Analysis </a:t>
          </a:r>
          <a:endParaRPr lang="en-IN" sz="2400" kern="1200" dirty="0"/>
        </a:p>
      </dsp:txBody>
      <dsp:txXfrm>
        <a:off x="3643925" y="73331"/>
        <a:ext cx="2957413" cy="2234070"/>
      </dsp:txXfrm>
    </dsp:sp>
    <dsp:sp modelId="{BAA97FB2-9285-49D8-A978-0892AD22614E}">
      <dsp:nvSpPr>
        <dsp:cNvPr id="0" name=""/>
        <dsp:cNvSpPr/>
      </dsp:nvSpPr>
      <dsp:spPr>
        <a:xfrm>
          <a:off x="3590322" y="2307402"/>
          <a:ext cx="3064619" cy="983699"/>
        </a:xfrm>
        <a:prstGeom prst="rect">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0" rIns="40640" bIns="0" numCol="1" spcCol="1270" anchor="ctr" anchorCtr="0">
          <a:noAutofit/>
        </a:bodyPr>
        <a:lstStyle/>
        <a:p>
          <a:pPr marL="0" lvl="0" indent="0" algn="l" defTabSz="1422400">
            <a:lnSpc>
              <a:spcPct val="90000"/>
            </a:lnSpc>
            <a:spcBef>
              <a:spcPct val="0"/>
            </a:spcBef>
            <a:spcAft>
              <a:spcPct val="35000"/>
            </a:spcAft>
            <a:buNone/>
          </a:pPr>
          <a:r>
            <a:rPr lang="en-US" sz="3200" kern="1200" dirty="0"/>
            <a:t>Data Analyst</a:t>
          </a:r>
          <a:endParaRPr lang="en-IN" sz="3200" kern="1200" dirty="0"/>
        </a:p>
      </dsp:txBody>
      <dsp:txXfrm>
        <a:off x="3590322" y="2307402"/>
        <a:ext cx="2158182" cy="983699"/>
      </dsp:txXfrm>
    </dsp:sp>
    <dsp:sp modelId="{3C753E72-E0F4-4C8C-BA9D-18BC2B01F9AF}">
      <dsp:nvSpPr>
        <dsp:cNvPr id="0" name=""/>
        <dsp:cNvSpPr/>
      </dsp:nvSpPr>
      <dsp:spPr>
        <a:xfrm>
          <a:off x="5835198" y="2463654"/>
          <a:ext cx="1072616" cy="1072616"/>
        </a:xfrm>
        <a:prstGeom prst="ellipse">
          <a:avLst/>
        </a:prstGeom>
        <a:blipFill>
          <a:blip xmlns:r="http://schemas.openxmlformats.org/officeDocument/2006/relationships" r:embed="rId2" cstate="print">
            <a:extLst>
              <a:ext uri="{28A0092B-C50C-407E-A947-70E740481C1C}">
                <a14:useLocalDpi xmlns:a14="http://schemas.microsoft.com/office/drawing/2010/main" val="0"/>
              </a:ext>
            </a:extLst>
          </a:blip>
          <a:srcRect/>
          <a:stretch>
            <a:fillRect t="-14000" b="-14000"/>
          </a:stretch>
        </a:blipFill>
        <a:ln w="19050"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5645122-9F3D-4B1F-A550-5F0AA8CDC409}">
      <dsp:nvSpPr>
        <dsp:cNvPr id="0" name=""/>
        <dsp:cNvSpPr/>
      </dsp:nvSpPr>
      <dsp:spPr>
        <a:xfrm>
          <a:off x="7173548" y="19728"/>
          <a:ext cx="3064619" cy="2287673"/>
        </a:xfrm>
        <a:prstGeom prst="round2SameRect">
          <a:avLst>
            <a:gd name="adj1" fmla="val 8000"/>
            <a:gd name="adj2" fmla="val 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91440" rIns="30480" bIns="30480" numCol="1" spcCol="1270" anchor="t" anchorCtr="0">
          <a:noAutofit/>
        </a:bodyPr>
        <a:lstStyle/>
        <a:p>
          <a:pPr marL="228600" lvl="1" indent="-228600" algn="l" defTabSz="1066800">
            <a:lnSpc>
              <a:spcPct val="90000"/>
            </a:lnSpc>
            <a:spcBef>
              <a:spcPct val="0"/>
            </a:spcBef>
            <a:spcAft>
              <a:spcPct val="15000"/>
            </a:spcAft>
            <a:buChar char="•"/>
          </a:pPr>
          <a:r>
            <a:rPr lang="en-US" sz="2400" kern="1200" dirty="0"/>
            <a:t>Develop optimal solution</a:t>
          </a:r>
          <a:endParaRPr lang="en-IN" sz="2400" kern="1200" dirty="0"/>
        </a:p>
        <a:p>
          <a:pPr marL="228600" lvl="1" indent="-228600" algn="l" defTabSz="1066800">
            <a:lnSpc>
              <a:spcPct val="90000"/>
            </a:lnSpc>
            <a:spcBef>
              <a:spcPct val="0"/>
            </a:spcBef>
            <a:spcAft>
              <a:spcPct val="15000"/>
            </a:spcAft>
            <a:buChar char="•"/>
          </a:pPr>
          <a:r>
            <a:rPr lang="en-US" sz="2400" kern="1200" dirty="0"/>
            <a:t>Create visualization using </a:t>
          </a:r>
          <a:r>
            <a:rPr lang="en-US" sz="2400" kern="1200" dirty="0" err="1"/>
            <a:t>PowerBI</a:t>
          </a:r>
          <a:endParaRPr lang="en-IN" sz="2400" kern="1200" dirty="0"/>
        </a:p>
      </dsp:txBody>
      <dsp:txXfrm>
        <a:off x="7227151" y="73331"/>
        <a:ext cx="2957413" cy="2234070"/>
      </dsp:txXfrm>
    </dsp:sp>
    <dsp:sp modelId="{8EDB033D-241D-4E39-A6F9-29982A1ACEF2}">
      <dsp:nvSpPr>
        <dsp:cNvPr id="0" name=""/>
        <dsp:cNvSpPr/>
      </dsp:nvSpPr>
      <dsp:spPr>
        <a:xfrm>
          <a:off x="7173548" y="2307402"/>
          <a:ext cx="3064619" cy="983699"/>
        </a:xfrm>
        <a:prstGeom prst="rect">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0" rIns="40640" bIns="0" numCol="1" spcCol="1270" anchor="ctr" anchorCtr="0">
          <a:noAutofit/>
        </a:bodyPr>
        <a:lstStyle/>
        <a:p>
          <a:pPr marL="0" lvl="0" indent="0" algn="l" defTabSz="1422400">
            <a:lnSpc>
              <a:spcPct val="90000"/>
            </a:lnSpc>
            <a:spcBef>
              <a:spcPct val="0"/>
            </a:spcBef>
            <a:spcAft>
              <a:spcPct val="35000"/>
            </a:spcAft>
            <a:buNone/>
          </a:pPr>
          <a:r>
            <a:rPr lang="en-US" sz="3200" kern="1200" dirty="0"/>
            <a:t>Developer</a:t>
          </a:r>
          <a:endParaRPr lang="en-IN" sz="3200" kern="1200" dirty="0"/>
        </a:p>
      </dsp:txBody>
      <dsp:txXfrm>
        <a:off x="7173548" y="2307402"/>
        <a:ext cx="2158182" cy="983699"/>
      </dsp:txXfrm>
    </dsp:sp>
    <dsp:sp modelId="{CDC52F5A-1E89-49BB-800D-82AED672198F}">
      <dsp:nvSpPr>
        <dsp:cNvPr id="0" name=""/>
        <dsp:cNvSpPr/>
      </dsp:nvSpPr>
      <dsp:spPr>
        <a:xfrm>
          <a:off x="9418424" y="2463654"/>
          <a:ext cx="1072616" cy="1072616"/>
        </a:xfrm>
        <a:prstGeom prst="ellipse">
          <a:avLst/>
        </a:prstGeom>
        <a:blipFill>
          <a:blip xmlns:r="http://schemas.openxmlformats.org/officeDocument/2006/relationships" r:embed="rId3" cstate="print">
            <a:extLst>
              <a:ext uri="{28A0092B-C50C-407E-A947-70E740481C1C}">
                <a14:useLocalDpi xmlns:a14="http://schemas.microsoft.com/office/drawing/2010/main" val="0"/>
              </a:ext>
            </a:extLst>
          </a:blip>
          <a:srcRect/>
          <a:stretch>
            <a:fillRect l="-2000" r="-2000"/>
          </a:stretch>
        </a:blipFill>
        <a:ln w="19050"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bList2">
  <dgm:title val=""/>
  <dgm:desc val=""/>
  <dgm:catLst>
    <dgm:cat type="list" pri="7000"/>
    <dgm:cat type="convert" pri="16000"/>
    <dgm:cat type="picture" pri="28000"/>
    <dgm:cat type="pictureconvert" pri="28000"/>
  </dgm:catLst>
  <dgm:sampData useDef="1">
    <dgm:dataModel>
      <dgm:pt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dir/>
      <dgm:animLvl val="lvl"/>
      <dgm:resizeHandles val="exact"/>
    </dgm:varLst>
    <dgm:choose name="Name0">
      <dgm:if name="Name1" axis="self"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08"/>
      <dgm:constr type="sp" refType="w" refFor="ch" refForName="compNode" op="equ" fact="0.16"/>
      <dgm:constr type="primFontSz" for="des" forName="parentText" op="equ" val="65"/>
      <dgm:constr type="primFontSz" for="des" forName="childRect" op="equ" val="65"/>
    </dgm:constrLst>
    <dgm:ruleLst/>
    <dgm:forEach name="nodesForEach" axis="ch" ptType="node">
      <dgm:layoutNode name="compNode">
        <dgm:alg type="composite">
          <dgm:param type="ar" val="0.943"/>
        </dgm:alg>
        <dgm:shape xmlns:r="http://schemas.openxmlformats.org/officeDocument/2006/relationships" r:blip="">
          <dgm:adjLst/>
        </dgm:shape>
        <dgm:presOf/>
        <dgm:choose name="Name3">
          <dgm:if name="Name4" axis="self" func="var" arg="dir" op="equ" val="norm">
            <dgm:constrLst>
              <dgm:constr type="w" val="1"/>
              <dgm:constr type="h" refType="w" fact="1.06"/>
              <dgm:constr type="h" for="ch" forName="childRect" refType="h" fact="0.65"/>
              <dgm:constr type="w" for="ch" forName="childRect" refType="w" fact="0.923"/>
              <dgm:constr type="l" for="ch" forName="childRect"/>
              <dgm:constr type="t" for="ch" forName="childRect"/>
              <dgm:constr type="w" for="ch" forName="parentText" refType="w" fact="0.65"/>
              <dgm:constr type="h" for="ch" forName="parentText" refType="h" refFor="ch" refForName="childRect" fact="0.43"/>
              <dgm:constr type="l" for="ch" forName="parentText"/>
              <dgm:constr type="t" for="ch" forName="parentText" refType="h" refFor="ch" refForName="childRect"/>
              <dgm:constr type="w" for="ch" forName="parentRect" refType="w" fact="0.923"/>
              <dgm:constr type="h" for="ch" forName="parentRect" refType="h" refFor="ch" refForName="parentText"/>
              <dgm:constr type="l" for="ch" forName="parentRect"/>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r" for="ch" forName="adorn" refType="w"/>
            </dgm:constrLst>
          </dgm:if>
          <dgm:else name="Name5">
            <dgm:constrLst>
              <dgm:constr type="w" val="1"/>
              <dgm:constr type="h" refType="w" fact="1.06"/>
              <dgm:constr type="h" for="ch" forName="childRect" refType="h" fact="0.65"/>
              <dgm:constr type="w" for="ch" forName="childRect" refType="w" fact="0.923"/>
              <dgm:constr type="r" for="ch" forName="childRect" refType="w"/>
              <dgm:constr type="t" for="ch" forName="childRect"/>
              <dgm:constr type="w" for="ch" forName="parentText" refType="w" fact="0.65"/>
              <dgm:constr type="h" for="ch" forName="parentText" refType="h" refFor="ch" refForName="childRect" fact="0.43"/>
              <dgm:constr type="r" for="ch" forName="parentText" refType="w"/>
              <dgm:constr type="t" for="ch" forName="parentText" refType="h" refFor="ch" refForName="childRect"/>
              <dgm:constr type="w" for="ch" forName="parentRect" refType="w" fact="0.923"/>
              <dgm:constr type="h" for="ch" forName="parentRect" refType="h" refFor="ch" refForName="parentText"/>
              <dgm:constr type="r" for="ch" forName="parentRect" refType="w"/>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l" for="ch" forName="adorn"/>
            </dgm:constrLst>
          </dgm:else>
        </dgm:choose>
        <dgm:ruleLst/>
        <dgm:layoutNode name="childRect" styleLbl="bgAcc1">
          <dgm:varLst>
            <dgm:bulletEnabled val="1"/>
          </dgm:varLst>
          <dgm:alg type="tx">
            <dgm:param type="stBulletLvl" val="1"/>
          </dgm:alg>
          <dgm:shape xmlns:r="http://schemas.openxmlformats.org/officeDocument/2006/relationships" type="round2SameRect" r:blip="">
            <dgm:adjLst>
              <dgm:adj idx="1" val="0.08"/>
            </dgm:adjLst>
          </dgm:shape>
          <dgm:presOf axis="des" ptType="node"/>
          <dgm:constrLst>
            <dgm:constr type="secFontSz" refType="primFontSz"/>
            <dgm:constr type="tMarg" refType="primFontSz" fact="0.3"/>
            <dgm:constr type="bMarg" refType="primFontSz" fact="0.1"/>
            <dgm:constr type="lMarg" refType="primFontSz" fact="0.1"/>
            <dgm:constr type="rMarg" refType="primFontSz" fact="0.1"/>
          </dgm:constrLst>
          <dgm:ruleLst>
            <dgm:rule type="primFontSz" val="5" fact="NaN" max="NaN"/>
          </dgm:ruleLst>
        </dgm:layoutNode>
        <dgm:layoutNode name="parentText">
          <dgm:varLst>
            <dgm:chMax val="0"/>
            <dgm:bulletEnabled val="1"/>
          </dgm:varLst>
          <dgm:choose name="Name6">
            <dgm:if name="Name7" func="var" arg="dir" op="equ" val="norm">
              <dgm:alg type="tx">
                <dgm:param type="parTxLTRAlign" val="l"/>
                <dgm:param type="parTxRTLAlign" val="l"/>
              </dgm:alg>
            </dgm:if>
            <dgm:else name="Name8">
              <dgm:alg type="tx">
                <dgm:param type="parTxLTRAlign" val="r"/>
                <dgm:param type="parTxRTLAlign" val="r"/>
              </dgm:alg>
            </dgm:else>
          </dgm:choose>
          <dgm:shape xmlns:r="http://schemas.openxmlformats.org/officeDocument/2006/relationships" type="rect" r:blip="" zOrderOff="1" hideGeom="1">
            <dgm:adjLst/>
          </dgm:shape>
          <dgm:presOf axis="self" ptType="node"/>
          <dgm:constrLst>
            <dgm:constr type="tMarg"/>
            <dgm:constr type="bMarg"/>
            <dgm:constr type="lMarg" refType="primFontSz" fact="0.3"/>
            <dgm:constr type="rMarg" refType="primFontSz" fact="0.1"/>
          </dgm:constrLst>
          <dgm:ruleLst>
            <dgm:rule type="primFontSz" val="5" fact="NaN" max="NaN"/>
          </dgm:ruleLst>
        </dgm:layoutNode>
        <dgm:layoutNode name="parentRect" styleLbl="alignNode1">
          <dgm:alg type="sp"/>
          <dgm:shape xmlns:r="http://schemas.openxmlformats.org/officeDocument/2006/relationships" type="rect" r:blip="">
            <dgm:adjLst/>
          </dgm:shape>
          <dgm:presOf axis="self" ptType="node"/>
          <dgm:constrLst/>
          <dgm:ruleLst/>
        </dgm:layoutNode>
        <dgm:layoutNode name="adorn" styleLbl="fgAccFollowNod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constr type="w" val="1"/>
            <dgm:constr type="h" refType="w"/>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5A01FB35-722A-434C-998A-55361814406F}" type="datetimeFigureOut">
              <a:rPr lang="en-US" smtClean="0"/>
              <a:t>6/12/2024</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7E432C5-6B74-436C-BF48-7B17754AB941}" type="slidenum">
              <a:rPr lang="en-US" smtClean="0"/>
              <a:t>‹#›</a:t>
            </a:fld>
            <a:endParaRPr lang="en-US"/>
          </a:p>
        </p:txBody>
      </p:sp>
    </p:spTree>
    <p:extLst>
      <p:ext uri="{BB962C8B-B14F-4D97-AF65-F5344CB8AC3E}">
        <p14:creationId xmlns:p14="http://schemas.microsoft.com/office/powerpoint/2010/main" val="354198150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F82F6A0-C5BF-4844-9288-8F7F8AE79D55}" type="datetimeFigureOut">
              <a:rPr lang="en-US" smtClean="0"/>
              <a:t>6/12/2024</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E765CA8-773C-4672-86C7-BF3D1D8903CC}" type="slidenum">
              <a:rPr lang="en-US" smtClean="0"/>
              <a:t>‹#›</a:t>
            </a:fld>
            <a:endParaRPr lang="en-US"/>
          </a:p>
        </p:txBody>
      </p:sp>
    </p:spTree>
    <p:extLst>
      <p:ext uri="{BB962C8B-B14F-4D97-AF65-F5344CB8AC3E}">
        <p14:creationId xmlns:p14="http://schemas.microsoft.com/office/powerpoint/2010/main" val="28118202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jpg"/><Relationship Id="rId1" Type="http://schemas.openxmlformats.org/officeDocument/2006/relationships/slideMaster" Target="../slideMasters/slideMaster2.xml"/><Relationship Id="rId4" Type="http://schemas.openxmlformats.org/officeDocument/2006/relationships/image" Target="../media/image6.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emf"/><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emf"/><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age">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0" y="0"/>
            <a:ext cx="12192000" cy="4168239"/>
          </a:xfrm>
          <a:prstGeom prst="rect">
            <a:avLst/>
          </a:prstGeom>
        </p:spPr>
        <p:txBody>
          <a:bodyPr/>
          <a:lstStyle/>
          <a:p>
            <a:r>
              <a:rPr lang="en-US"/>
              <a:t>Click icon to add picture</a:t>
            </a:r>
          </a:p>
        </p:txBody>
      </p:sp>
      <p:sp>
        <p:nvSpPr>
          <p:cNvPr id="2" name="Rectangle 1"/>
          <p:cNvSpPr>
            <a:spLocks noChangeAspect="1"/>
          </p:cNvSpPr>
          <p:nvPr userDrawn="1"/>
        </p:nvSpPr>
        <p:spPr>
          <a:xfrm>
            <a:off x="0" y="4168239"/>
            <a:ext cx="12161520" cy="2743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2" name="Text Placeholder 11"/>
          <p:cNvSpPr>
            <a:spLocks noGrp="1"/>
          </p:cNvSpPr>
          <p:nvPr>
            <p:ph type="body" sz="quarter" idx="11" hasCustomPrompt="1"/>
          </p:nvPr>
        </p:nvSpPr>
        <p:spPr>
          <a:xfrm>
            <a:off x="6299200" y="6324600"/>
            <a:ext cx="5486400" cy="304800"/>
          </a:xfrm>
          <a:prstGeom prst="rect">
            <a:avLst/>
          </a:prstGeom>
        </p:spPr>
        <p:txBody>
          <a:bodyPr lIns="457200" rIns="0" bIns="0" anchor="b" anchorCtr="0"/>
          <a:lstStyle>
            <a:lvl1pPr marL="0" indent="0" algn="r">
              <a:buFont typeface="Arial" panose="020B0604020202020204" pitchFamily="34" charset="0"/>
              <a:buNone/>
              <a:defRPr sz="1600">
                <a:latin typeface="+mj-lt"/>
              </a:defRPr>
            </a:lvl1pPr>
            <a:lvl2pPr>
              <a:defRPr sz="1400"/>
            </a:lvl2pPr>
            <a:lvl3pPr>
              <a:defRPr sz="1400"/>
            </a:lvl3pPr>
            <a:lvl4pPr>
              <a:defRPr sz="1400"/>
            </a:lvl4pPr>
            <a:lvl5pPr>
              <a:defRPr sz="1400"/>
            </a:lvl5pPr>
          </a:lstStyle>
          <a:p>
            <a:pPr lvl="0"/>
            <a:r>
              <a:rPr lang="en-US" dirty="0"/>
              <a:t>Add your department here</a:t>
            </a:r>
          </a:p>
        </p:txBody>
      </p:sp>
      <p:sp>
        <p:nvSpPr>
          <p:cNvPr id="15" name="Text Placeholder 11"/>
          <p:cNvSpPr>
            <a:spLocks noGrp="1"/>
          </p:cNvSpPr>
          <p:nvPr>
            <p:ph type="body" sz="quarter" idx="13" hasCustomPrompt="1"/>
          </p:nvPr>
        </p:nvSpPr>
        <p:spPr>
          <a:xfrm>
            <a:off x="6299200" y="6019800"/>
            <a:ext cx="5486400" cy="304800"/>
          </a:xfrm>
          <a:prstGeom prst="rect">
            <a:avLst/>
          </a:prstGeom>
        </p:spPr>
        <p:txBody>
          <a:bodyPr lIns="457200" rIns="0" bIns="0" anchor="b" anchorCtr="0"/>
          <a:lstStyle>
            <a:lvl1pPr marL="0" indent="0" algn="r">
              <a:buFont typeface="Arial" panose="020B0604020202020204" pitchFamily="34" charset="0"/>
              <a:buNone/>
              <a:defRPr sz="1600">
                <a:latin typeface="+mj-lt"/>
              </a:defRPr>
            </a:lvl1pPr>
            <a:lvl2pPr>
              <a:defRPr sz="1400"/>
            </a:lvl2pPr>
            <a:lvl3pPr>
              <a:defRPr sz="1400"/>
            </a:lvl3pPr>
            <a:lvl4pPr>
              <a:defRPr sz="1400"/>
            </a:lvl4pPr>
            <a:lvl5pPr>
              <a:defRPr sz="1400"/>
            </a:lvl5pPr>
          </a:lstStyle>
          <a:p>
            <a:pPr lvl="0"/>
            <a:r>
              <a:rPr lang="en-US" dirty="0"/>
              <a:t>Add your name here</a:t>
            </a:r>
          </a:p>
        </p:txBody>
      </p:sp>
      <p:sp>
        <p:nvSpPr>
          <p:cNvPr id="11" name="Text Placeholder 13"/>
          <p:cNvSpPr>
            <a:spLocks noGrp="1" noChangeAspect="1"/>
          </p:cNvSpPr>
          <p:nvPr>
            <p:ph type="body" sz="quarter" idx="12" hasCustomPrompt="1"/>
          </p:nvPr>
        </p:nvSpPr>
        <p:spPr>
          <a:xfrm>
            <a:off x="350485" y="4648200"/>
            <a:ext cx="10972800" cy="1143000"/>
          </a:xfrm>
          <a:prstGeom prst="rect">
            <a:avLst/>
          </a:prstGeom>
        </p:spPr>
        <p:txBody>
          <a:bodyPr lIns="0" tIns="0" rIns="0" bIns="0"/>
          <a:lstStyle>
            <a:lvl1pPr>
              <a:spcBef>
                <a:spcPts val="0"/>
              </a:spcBef>
              <a:defRPr sz="3200" b="0" cap="none" baseline="0">
                <a:latin typeface="+mj-lt"/>
              </a:defRPr>
            </a:lvl1pPr>
          </a:lstStyle>
          <a:p>
            <a:pPr lvl="0"/>
            <a:r>
              <a:rPr lang="en-US" dirty="0"/>
              <a:t>Title goes here</a:t>
            </a:r>
          </a:p>
          <a:p>
            <a:pPr lvl="0"/>
            <a:r>
              <a:rPr lang="en-US" dirty="0"/>
              <a:t>It can be on 2 lines – use sentence case</a:t>
            </a:r>
          </a:p>
        </p:txBody>
      </p:sp>
      <p:pic>
        <p:nvPicPr>
          <p:cNvPr id="13" name="Picture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01168" y="6204606"/>
            <a:ext cx="1841358" cy="631798"/>
          </a:xfrm>
          <a:prstGeom prst="rect">
            <a:avLst/>
          </a:prstGeom>
        </p:spPr>
      </p:pic>
    </p:spTree>
    <p:extLst>
      <p:ext uri="{BB962C8B-B14F-4D97-AF65-F5344CB8AC3E}">
        <p14:creationId xmlns:p14="http://schemas.microsoft.com/office/powerpoint/2010/main" val="4024284561"/>
      </p:ext>
    </p:extLst>
  </p:cSld>
  <p:clrMapOvr>
    <a:masterClrMapping/>
  </p:clrMapOvr>
  <p:extLst>
    <p:ext uri="{DCECCB84-F9BA-43D5-87BE-67443E8EF086}">
      <p15:sldGuideLst xmlns:p15="http://schemas.microsoft.com/office/powerpoint/2012/main">
        <p15:guide id="1" pos="216"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Full Picture Background with content - A2">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0" y="1"/>
            <a:ext cx="12192000" cy="6103917"/>
          </a:xfrm>
          <a:prstGeom prst="rect">
            <a:avLst/>
          </a:prstGeom>
        </p:spPr>
        <p:txBody>
          <a:bodyPr/>
          <a:lstStyle/>
          <a:p>
            <a:r>
              <a:rPr lang="en-US"/>
              <a:t>Click icon to add picture</a:t>
            </a:r>
            <a:endParaRPr lang="en-US" dirty="0"/>
          </a:p>
        </p:txBody>
      </p:sp>
      <p:sp>
        <p:nvSpPr>
          <p:cNvPr id="6" name="Text Placeholder 5"/>
          <p:cNvSpPr>
            <a:spLocks noGrp="1"/>
          </p:cNvSpPr>
          <p:nvPr>
            <p:ph type="body" sz="quarter" idx="12" hasCustomPrompt="1"/>
          </p:nvPr>
        </p:nvSpPr>
        <p:spPr>
          <a:xfrm>
            <a:off x="0" y="1978025"/>
            <a:ext cx="4893733" cy="3743325"/>
          </a:xfrm>
          <a:prstGeom prst="rect">
            <a:avLst/>
          </a:prstGeom>
          <a:solidFill>
            <a:schemeClr val="bg1">
              <a:alpha val="90000"/>
            </a:schemeClr>
          </a:solidFill>
        </p:spPr>
        <p:txBody>
          <a:bodyPr lIns="320040" tIns="228600" rIns="320040" bIns="228600"/>
          <a:lstStyle>
            <a:lvl1pPr>
              <a:defRPr sz="2800" cap="none" baseline="0">
                <a:solidFill>
                  <a:schemeClr val="accent1"/>
                </a:solidFill>
                <a:latin typeface="+mj-lt"/>
              </a:defRPr>
            </a:lvl1pPr>
            <a:lvl2pPr marL="0" indent="-182880">
              <a:buFontTx/>
              <a:buBlip>
                <a:blip r:embed="rId2"/>
              </a:buBlip>
              <a:defRPr sz="2000">
                <a:solidFill>
                  <a:schemeClr val="bg1"/>
                </a:solidFill>
              </a:defRPr>
            </a:lvl2pPr>
            <a:lvl3pPr marL="457200" indent="-182880">
              <a:defRPr sz="1800">
                <a:solidFill>
                  <a:schemeClr val="bg1"/>
                </a:solidFill>
              </a:defRPr>
            </a:lvl3pPr>
            <a:lvl4pPr marL="914400" indent="-182880">
              <a:defRPr sz="1600">
                <a:solidFill>
                  <a:schemeClr val="bg1"/>
                </a:solidFill>
              </a:defRPr>
            </a:lvl4pPr>
            <a:lvl5pPr marL="1371600" indent="-182880">
              <a:buFont typeface="Arial" panose="020B0604020202020204" pitchFamily="34" charset="0"/>
              <a:buChar char="•"/>
              <a:defRPr sz="1400">
                <a:solidFill>
                  <a:schemeClr val="bg1"/>
                </a:solidFill>
              </a:defRPr>
            </a:lvl5pPr>
          </a:lstStyle>
          <a:p>
            <a:pPr lvl="0"/>
            <a:r>
              <a:rPr lang="en-US" dirty="0"/>
              <a:t>Click to edit master text styles</a:t>
            </a:r>
          </a:p>
        </p:txBody>
      </p:sp>
      <p:sp>
        <p:nvSpPr>
          <p:cNvPr id="15" name="Text Placeholder 14"/>
          <p:cNvSpPr>
            <a:spLocks noGrp="1"/>
          </p:cNvSpPr>
          <p:nvPr>
            <p:ph type="body" sz="quarter" idx="13"/>
          </p:nvPr>
        </p:nvSpPr>
        <p:spPr>
          <a:xfrm>
            <a:off x="0" y="3200400"/>
            <a:ext cx="4893733" cy="2520950"/>
          </a:xfrm>
          <a:prstGeom prst="rect">
            <a:avLst/>
          </a:prstGeom>
        </p:spPr>
        <p:txBody>
          <a:bodyPr lIns="320040" tIns="0" rIns="320040" bIns="0"/>
          <a:lstStyle>
            <a:lvl1pPr marL="182880" indent="-182880">
              <a:buFontTx/>
              <a:buBlip>
                <a:blip r:embed="rId2"/>
              </a:buBlip>
              <a:defRPr sz="2400">
                <a:solidFill>
                  <a:schemeClr val="accent5"/>
                </a:solidFill>
                <a:latin typeface="+mj-lt"/>
              </a:defRPr>
            </a:lvl1pPr>
            <a:lvl2pPr marL="457200" indent="-182880">
              <a:buFont typeface="Arial" panose="020B0604020202020204" pitchFamily="34" charset="0"/>
              <a:buChar char="•"/>
              <a:defRPr sz="2000">
                <a:solidFill>
                  <a:schemeClr val="accent5"/>
                </a:solidFill>
                <a:latin typeface="+mj-lt"/>
              </a:defRPr>
            </a:lvl2pPr>
            <a:lvl3pPr marL="640080" indent="-182880">
              <a:buFont typeface="Avenir LT Std 65 Medium" pitchFamily="34" charset="0"/>
              <a:buChar char="‐"/>
              <a:defRPr sz="1800">
                <a:solidFill>
                  <a:schemeClr val="accent5"/>
                </a:solidFill>
                <a:latin typeface="+mj-lt"/>
              </a:defRPr>
            </a:lvl3pPr>
            <a:lvl4pPr>
              <a:defRPr sz="2400">
                <a:solidFill>
                  <a:schemeClr val="bg1"/>
                </a:solidFill>
              </a:defRPr>
            </a:lvl4pPr>
            <a:lvl5pPr>
              <a:defRPr sz="2400">
                <a:solidFill>
                  <a:schemeClr val="bg1"/>
                </a:solidFill>
              </a:defRPr>
            </a:lvl5pPr>
          </a:lstStyle>
          <a:p>
            <a:pPr lvl="0"/>
            <a:r>
              <a:rPr lang="en-US"/>
              <a:t>Edit Master text styles</a:t>
            </a:r>
          </a:p>
          <a:p>
            <a:pPr lvl="1"/>
            <a:r>
              <a:rPr lang="en-US"/>
              <a:t>Second level</a:t>
            </a:r>
          </a:p>
          <a:p>
            <a:pPr lvl="2"/>
            <a:r>
              <a:rPr lang="en-US"/>
              <a:t>Third level</a:t>
            </a:r>
          </a:p>
        </p:txBody>
      </p:sp>
      <p:sp>
        <p:nvSpPr>
          <p:cNvPr id="9" name="Rectangle 8"/>
          <p:cNvSpPr/>
          <p:nvPr userDrawn="1"/>
        </p:nvSpPr>
        <p:spPr>
          <a:xfrm>
            <a:off x="0" y="6103918"/>
            <a:ext cx="12192000" cy="75408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01168" y="6204606"/>
            <a:ext cx="1841358" cy="631798"/>
          </a:xfrm>
          <a:prstGeom prst="rect">
            <a:avLst/>
          </a:prstGeom>
        </p:spPr>
      </p:pic>
    </p:spTree>
    <p:extLst>
      <p:ext uri="{BB962C8B-B14F-4D97-AF65-F5344CB8AC3E}">
        <p14:creationId xmlns:p14="http://schemas.microsoft.com/office/powerpoint/2010/main" val="24084893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Full Picture Background - statistics A1">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0" y="1"/>
            <a:ext cx="12192000" cy="6103917"/>
          </a:xfrm>
          <a:prstGeom prst="rect">
            <a:avLst/>
          </a:prstGeom>
        </p:spPr>
        <p:txBody>
          <a:bodyPr/>
          <a:lstStyle/>
          <a:p>
            <a:r>
              <a:rPr lang="en-US"/>
              <a:t>Click icon to add picture</a:t>
            </a:r>
            <a:endParaRPr lang="en-US" dirty="0"/>
          </a:p>
        </p:txBody>
      </p:sp>
      <p:sp>
        <p:nvSpPr>
          <p:cNvPr id="6" name="Text Placeholder 5"/>
          <p:cNvSpPr>
            <a:spLocks noGrp="1"/>
          </p:cNvSpPr>
          <p:nvPr>
            <p:ph type="body" sz="quarter" idx="12" hasCustomPrompt="1"/>
          </p:nvPr>
        </p:nvSpPr>
        <p:spPr>
          <a:xfrm>
            <a:off x="-1" y="4495801"/>
            <a:ext cx="7298268" cy="1439863"/>
          </a:xfrm>
          <a:prstGeom prst="rect">
            <a:avLst/>
          </a:prstGeom>
          <a:solidFill>
            <a:schemeClr val="tx2">
              <a:alpha val="90000"/>
            </a:schemeClr>
          </a:solidFill>
        </p:spPr>
        <p:txBody>
          <a:bodyPr lIns="320040" tIns="228600" rIns="320040" bIns="228600"/>
          <a:lstStyle>
            <a:lvl1pPr>
              <a:defRPr sz="2800" cap="none" baseline="0">
                <a:solidFill>
                  <a:schemeClr val="accent4"/>
                </a:solidFill>
                <a:latin typeface="+mj-lt"/>
              </a:defRPr>
            </a:lvl1pPr>
            <a:lvl2pPr marL="0" indent="-182880">
              <a:buFontTx/>
              <a:buBlip>
                <a:blip r:embed="rId2"/>
              </a:buBlip>
              <a:defRPr sz="2000">
                <a:solidFill>
                  <a:schemeClr val="bg1"/>
                </a:solidFill>
              </a:defRPr>
            </a:lvl2pPr>
            <a:lvl3pPr marL="457200" indent="-182880">
              <a:defRPr sz="1800">
                <a:solidFill>
                  <a:schemeClr val="bg1"/>
                </a:solidFill>
              </a:defRPr>
            </a:lvl3pPr>
            <a:lvl4pPr marL="914400" indent="-182880">
              <a:defRPr sz="1600">
                <a:solidFill>
                  <a:schemeClr val="bg1"/>
                </a:solidFill>
              </a:defRPr>
            </a:lvl4pPr>
            <a:lvl5pPr marL="1371600" indent="-182880">
              <a:buFont typeface="Arial" panose="020B0604020202020204" pitchFamily="34" charset="0"/>
              <a:buChar char="•"/>
              <a:defRPr sz="1400">
                <a:solidFill>
                  <a:schemeClr val="bg1"/>
                </a:solidFill>
              </a:defRPr>
            </a:lvl5pPr>
          </a:lstStyle>
          <a:p>
            <a:pPr lvl="0"/>
            <a:r>
              <a:rPr lang="en-US" dirty="0"/>
              <a:t>Click to edit master text styles</a:t>
            </a:r>
          </a:p>
        </p:txBody>
      </p:sp>
      <p:sp>
        <p:nvSpPr>
          <p:cNvPr id="7" name="Rectangle 6"/>
          <p:cNvSpPr/>
          <p:nvPr userDrawn="1"/>
        </p:nvSpPr>
        <p:spPr>
          <a:xfrm>
            <a:off x="0" y="6103918"/>
            <a:ext cx="12192000" cy="75408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7" name="Text Placeholder 14"/>
          <p:cNvSpPr>
            <a:spLocks noGrp="1"/>
          </p:cNvSpPr>
          <p:nvPr>
            <p:ph type="body" sz="quarter" idx="13"/>
          </p:nvPr>
        </p:nvSpPr>
        <p:spPr>
          <a:xfrm>
            <a:off x="1294725" y="5124758"/>
            <a:ext cx="6003543" cy="571528"/>
          </a:xfrm>
          <a:prstGeom prst="rect">
            <a:avLst/>
          </a:prstGeom>
        </p:spPr>
        <p:txBody>
          <a:bodyPr lIns="0" tIns="0" rIns="320040" bIns="0" anchor="ctr"/>
          <a:lstStyle>
            <a:lvl1pPr marL="0" indent="0">
              <a:buFont typeface="Arial" panose="020B0604020202020204" pitchFamily="34" charset="0"/>
              <a:buNone/>
              <a:defRPr sz="2400">
                <a:solidFill>
                  <a:schemeClr val="bg1"/>
                </a:solidFill>
                <a:latin typeface="+mj-lt"/>
              </a:defRPr>
            </a:lvl1pPr>
            <a:lvl2pPr marL="457200" indent="-182880">
              <a:buFont typeface="Arial" panose="020B0604020202020204" pitchFamily="34" charset="0"/>
              <a:buChar char="•"/>
              <a:defRPr sz="1800">
                <a:solidFill>
                  <a:schemeClr val="bg1"/>
                </a:solidFill>
              </a:defRPr>
            </a:lvl2pPr>
            <a:lvl3pPr marL="640080" indent="-182880">
              <a:buFont typeface="Avenir LT Std 65 Medium" pitchFamily="34" charset="0"/>
              <a:buChar char="‐"/>
              <a:defRPr sz="1600">
                <a:solidFill>
                  <a:schemeClr val="bg1"/>
                </a:solidFill>
              </a:defRPr>
            </a:lvl3pPr>
            <a:lvl4pPr>
              <a:defRPr sz="2400">
                <a:solidFill>
                  <a:schemeClr val="bg1"/>
                </a:solidFill>
              </a:defRPr>
            </a:lvl4pPr>
            <a:lvl5pPr>
              <a:defRPr sz="2400">
                <a:solidFill>
                  <a:schemeClr val="bg1"/>
                </a:solidFill>
              </a:defRPr>
            </a:lvl5pPr>
          </a:lstStyle>
          <a:p>
            <a:pPr lvl="0"/>
            <a:r>
              <a:rPr lang="en-US"/>
              <a:t>Edit Master text styles</a:t>
            </a:r>
          </a:p>
        </p:txBody>
      </p:sp>
      <p:sp>
        <p:nvSpPr>
          <p:cNvPr id="18" name="Text Placeholder 3"/>
          <p:cNvSpPr>
            <a:spLocks noGrp="1"/>
          </p:cNvSpPr>
          <p:nvPr>
            <p:ph type="body" sz="quarter" idx="14" hasCustomPrompt="1"/>
          </p:nvPr>
        </p:nvSpPr>
        <p:spPr>
          <a:xfrm>
            <a:off x="406401" y="5124759"/>
            <a:ext cx="1189567" cy="549275"/>
          </a:xfrm>
          <a:prstGeom prst="rect">
            <a:avLst/>
          </a:prstGeom>
        </p:spPr>
        <p:txBody>
          <a:bodyPr lIns="0" tIns="0" rIns="0" bIns="0" anchor="ctr"/>
          <a:lstStyle>
            <a:lvl1pPr>
              <a:defRPr sz="4000">
                <a:solidFill>
                  <a:schemeClr val="accent2"/>
                </a:solidFill>
                <a:latin typeface="+mj-lt"/>
              </a:defRPr>
            </a:lvl1pPr>
          </a:lstStyle>
          <a:p>
            <a:pPr lvl="0"/>
            <a:r>
              <a:rPr lang="en-US" dirty="0"/>
              <a:t>##</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01168" y="6204606"/>
            <a:ext cx="1841358" cy="631798"/>
          </a:xfrm>
          <a:prstGeom prst="rect">
            <a:avLst/>
          </a:prstGeom>
        </p:spPr>
      </p:pic>
    </p:spTree>
    <p:extLst>
      <p:ext uri="{BB962C8B-B14F-4D97-AF65-F5344CB8AC3E}">
        <p14:creationId xmlns:p14="http://schemas.microsoft.com/office/powerpoint/2010/main" val="7413644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Full Picture Background - statistics A2">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0" y="1"/>
            <a:ext cx="12192000" cy="6103917"/>
          </a:xfrm>
          <a:prstGeom prst="rect">
            <a:avLst/>
          </a:prstGeom>
        </p:spPr>
        <p:txBody>
          <a:bodyPr/>
          <a:lstStyle/>
          <a:p>
            <a:r>
              <a:rPr lang="en-US"/>
              <a:t>Click icon to add picture</a:t>
            </a:r>
            <a:endParaRPr lang="en-US" dirty="0"/>
          </a:p>
        </p:txBody>
      </p:sp>
      <p:sp>
        <p:nvSpPr>
          <p:cNvPr id="6" name="Text Placeholder 5"/>
          <p:cNvSpPr>
            <a:spLocks noGrp="1"/>
          </p:cNvSpPr>
          <p:nvPr>
            <p:ph type="body" sz="quarter" idx="12" hasCustomPrompt="1"/>
          </p:nvPr>
        </p:nvSpPr>
        <p:spPr>
          <a:xfrm>
            <a:off x="1" y="4495800"/>
            <a:ext cx="7298268" cy="1439862"/>
          </a:xfrm>
          <a:prstGeom prst="rect">
            <a:avLst/>
          </a:prstGeom>
          <a:solidFill>
            <a:schemeClr val="bg2">
              <a:alpha val="90000"/>
            </a:schemeClr>
          </a:solidFill>
        </p:spPr>
        <p:txBody>
          <a:bodyPr lIns="320040" tIns="228600" rIns="320040" bIns="228600"/>
          <a:lstStyle>
            <a:lvl1pPr>
              <a:defRPr sz="2800" cap="none" baseline="0">
                <a:solidFill>
                  <a:schemeClr val="accent1"/>
                </a:solidFill>
                <a:latin typeface="+mj-lt"/>
              </a:defRPr>
            </a:lvl1pPr>
            <a:lvl2pPr marL="0" indent="-182880">
              <a:buFontTx/>
              <a:buBlip>
                <a:blip r:embed="rId2"/>
              </a:buBlip>
              <a:defRPr sz="2000">
                <a:solidFill>
                  <a:schemeClr val="bg1"/>
                </a:solidFill>
              </a:defRPr>
            </a:lvl2pPr>
            <a:lvl3pPr marL="457200" indent="-182880">
              <a:defRPr sz="1800">
                <a:solidFill>
                  <a:schemeClr val="bg1"/>
                </a:solidFill>
              </a:defRPr>
            </a:lvl3pPr>
            <a:lvl4pPr marL="914400" indent="-182880">
              <a:defRPr sz="1600">
                <a:solidFill>
                  <a:schemeClr val="bg1"/>
                </a:solidFill>
              </a:defRPr>
            </a:lvl4pPr>
            <a:lvl5pPr marL="1371600" indent="-182880">
              <a:buFont typeface="Arial" panose="020B0604020202020204" pitchFamily="34" charset="0"/>
              <a:buChar char="•"/>
              <a:defRPr sz="1400">
                <a:solidFill>
                  <a:schemeClr val="bg1"/>
                </a:solidFill>
              </a:defRPr>
            </a:lvl5pPr>
          </a:lstStyle>
          <a:p>
            <a:pPr lvl="0"/>
            <a:r>
              <a:rPr lang="en-US" dirty="0"/>
              <a:t>Click to edit master text styles</a:t>
            </a:r>
          </a:p>
        </p:txBody>
      </p:sp>
      <p:sp>
        <p:nvSpPr>
          <p:cNvPr id="15" name="Text Placeholder 14"/>
          <p:cNvSpPr>
            <a:spLocks noGrp="1"/>
          </p:cNvSpPr>
          <p:nvPr>
            <p:ph type="body" sz="quarter" idx="13"/>
          </p:nvPr>
        </p:nvSpPr>
        <p:spPr>
          <a:xfrm>
            <a:off x="1294725" y="5124758"/>
            <a:ext cx="6003543" cy="571528"/>
          </a:xfrm>
          <a:prstGeom prst="rect">
            <a:avLst/>
          </a:prstGeom>
        </p:spPr>
        <p:txBody>
          <a:bodyPr lIns="0" tIns="0" rIns="320040" bIns="0" anchor="ctr"/>
          <a:lstStyle>
            <a:lvl1pPr marL="0" indent="0">
              <a:buFont typeface="Arial" panose="020B0604020202020204" pitchFamily="34" charset="0"/>
              <a:buNone/>
              <a:defRPr sz="2400">
                <a:solidFill>
                  <a:schemeClr val="accent5"/>
                </a:solidFill>
                <a:latin typeface="+mj-lt"/>
              </a:defRPr>
            </a:lvl1pPr>
            <a:lvl2pPr marL="457200" indent="-182880">
              <a:buFont typeface="Arial" panose="020B0604020202020204" pitchFamily="34" charset="0"/>
              <a:buChar char="•"/>
              <a:defRPr sz="1800">
                <a:solidFill>
                  <a:schemeClr val="bg1"/>
                </a:solidFill>
              </a:defRPr>
            </a:lvl2pPr>
            <a:lvl3pPr marL="640080" indent="-182880">
              <a:buFont typeface="Avenir LT Std 65 Medium" pitchFamily="34" charset="0"/>
              <a:buChar char="‐"/>
              <a:defRPr sz="1600">
                <a:solidFill>
                  <a:schemeClr val="bg1"/>
                </a:solidFill>
              </a:defRPr>
            </a:lvl3pPr>
            <a:lvl4pPr>
              <a:defRPr sz="2400">
                <a:solidFill>
                  <a:schemeClr val="bg1"/>
                </a:solidFill>
              </a:defRPr>
            </a:lvl4pPr>
            <a:lvl5pPr>
              <a:defRPr sz="2400">
                <a:solidFill>
                  <a:schemeClr val="bg1"/>
                </a:solidFill>
              </a:defRPr>
            </a:lvl5pPr>
          </a:lstStyle>
          <a:p>
            <a:pPr lvl="0"/>
            <a:r>
              <a:rPr lang="en-US"/>
              <a:t>Edit Master text styles</a:t>
            </a:r>
          </a:p>
        </p:txBody>
      </p:sp>
      <p:sp>
        <p:nvSpPr>
          <p:cNvPr id="4" name="Text Placeholder 3"/>
          <p:cNvSpPr>
            <a:spLocks noGrp="1"/>
          </p:cNvSpPr>
          <p:nvPr>
            <p:ph type="body" sz="quarter" idx="14" hasCustomPrompt="1"/>
          </p:nvPr>
        </p:nvSpPr>
        <p:spPr>
          <a:xfrm>
            <a:off x="406401" y="5124759"/>
            <a:ext cx="1189567" cy="549275"/>
          </a:xfrm>
          <a:prstGeom prst="rect">
            <a:avLst/>
          </a:prstGeom>
        </p:spPr>
        <p:txBody>
          <a:bodyPr lIns="0" tIns="0" rIns="0" bIns="0" anchor="ctr"/>
          <a:lstStyle>
            <a:lvl1pPr>
              <a:defRPr sz="4000">
                <a:solidFill>
                  <a:schemeClr val="accent2"/>
                </a:solidFill>
                <a:latin typeface="+mj-lt"/>
              </a:defRPr>
            </a:lvl1pPr>
          </a:lstStyle>
          <a:p>
            <a:pPr lvl="0"/>
            <a:r>
              <a:rPr lang="en-US" dirty="0"/>
              <a:t>##</a:t>
            </a:r>
          </a:p>
        </p:txBody>
      </p:sp>
      <p:sp>
        <p:nvSpPr>
          <p:cNvPr id="7" name="Rectangle 6"/>
          <p:cNvSpPr/>
          <p:nvPr userDrawn="1"/>
        </p:nvSpPr>
        <p:spPr>
          <a:xfrm>
            <a:off x="0" y="6103918"/>
            <a:ext cx="12192000" cy="75408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01168" y="6204606"/>
            <a:ext cx="1841358" cy="631798"/>
          </a:xfrm>
          <a:prstGeom prst="rect">
            <a:avLst/>
          </a:prstGeom>
        </p:spPr>
      </p:pic>
    </p:spTree>
    <p:extLst>
      <p:ext uri="{BB962C8B-B14F-4D97-AF65-F5344CB8AC3E}">
        <p14:creationId xmlns:p14="http://schemas.microsoft.com/office/powerpoint/2010/main" val="51564111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ullet Points - A">
    <p:spTree>
      <p:nvGrpSpPr>
        <p:cNvPr id="1" name=""/>
        <p:cNvGrpSpPr/>
        <p:nvPr/>
      </p:nvGrpSpPr>
      <p:grpSpPr>
        <a:xfrm>
          <a:off x="0" y="0"/>
          <a:ext cx="0" cy="0"/>
          <a:chOff x="0" y="0"/>
          <a:chExt cx="0" cy="0"/>
        </a:xfrm>
      </p:grpSpPr>
      <p:sp>
        <p:nvSpPr>
          <p:cNvPr id="2" name="Rectangle 1"/>
          <p:cNvSpPr/>
          <p:nvPr userDrawn="1"/>
        </p:nvSpPr>
        <p:spPr>
          <a:xfrm>
            <a:off x="0" y="6103918"/>
            <a:ext cx="12192000" cy="75408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7" name="Title 6"/>
          <p:cNvSpPr>
            <a:spLocks noGrp="1"/>
          </p:cNvSpPr>
          <p:nvPr>
            <p:ph type="title" hasCustomPrompt="1"/>
          </p:nvPr>
        </p:nvSpPr>
        <p:spPr>
          <a:xfrm>
            <a:off x="406400" y="585132"/>
            <a:ext cx="10966451" cy="754083"/>
          </a:xfrm>
          <a:prstGeom prst="rect">
            <a:avLst/>
          </a:prstGeom>
        </p:spPr>
        <p:txBody>
          <a:bodyPr lIns="0" tIns="0" rIns="0" bIns="0"/>
          <a:lstStyle>
            <a:lvl1pPr marL="320040" indent="-320040" algn="l">
              <a:buSzPct val="110000"/>
              <a:buFontTx/>
              <a:buBlip>
                <a:blip r:embed="rId2"/>
              </a:buBlip>
              <a:defRPr sz="3200" b="1" cap="none" baseline="0"/>
            </a:lvl1pPr>
          </a:lstStyle>
          <a:p>
            <a:r>
              <a:rPr lang="en-US" dirty="0"/>
              <a:t>Bullet heading – sentence case</a:t>
            </a:r>
          </a:p>
        </p:txBody>
      </p:sp>
      <p:sp>
        <p:nvSpPr>
          <p:cNvPr id="12" name="Text Placeholder 11"/>
          <p:cNvSpPr>
            <a:spLocks noGrp="1"/>
          </p:cNvSpPr>
          <p:nvPr>
            <p:ph type="body" sz="quarter" idx="10" hasCustomPrompt="1"/>
          </p:nvPr>
        </p:nvSpPr>
        <p:spPr>
          <a:xfrm>
            <a:off x="874184" y="1439904"/>
            <a:ext cx="10498667" cy="4514810"/>
          </a:xfrm>
          <a:prstGeom prst="rect">
            <a:avLst/>
          </a:prstGeom>
        </p:spPr>
        <p:txBody>
          <a:bodyPr lIns="0" tIns="0" rIns="0" bIns="0"/>
          <a:lstStyle>
            <a:lvl1pPr marL="182880" indent="-182880">
              <a:buFont typeface="Arial" panose="020B0604020202020204" pitchFamily="34" charset="0"/>
              <a:buChar char="•"/>
              <a:defRPr sz="2800">
                <a:solidFill>
                  <a:schemeClr val="tx1"/>
                </a:solidFill>
                <a:latin typeface="+mj-lt"/>
              </a:defRPr>
            </a:lvl1pPr>
            <a:lvl2pPr marL="640080" indent="-228600">
              <a:buFont typeface="Calibri" panose="020F0502020204030204" pitchFamily="34" charset="0"/>
              <a:buChar char="-"/>
              <a:defRPr sz="2400">
                <a:latin typeface="+mj-lt"/>
              </a:defRPr>
            </a:lvl2pPr>
            <a:lvl3pPr marL="914400" indent="-228600">
              <a:buFont typeface="Arial" panose="020B0604020202020204" pitchFamily="34" charset="0"/>
              <a:buChar char="•"/>
              <a:defRPr sz="2000">
                <a:latin typeface="+mj-lt"/>
              </a:defRPr>
            </a:lvl3pPr>
            <a:lvl4pPr marL="1188720" indent="-228600">
              <a:buFont typeface="Calibri" panose="020F0502020204030204" pitchFamily="34" charset="0"/>
              <a:buChar char="-"/>
              <a:defRPr sz="1800">
                <a:latin typeface="+mj-lt"/>
              </a:defRPr>
            </a:lvl4pPr>
            <a:lvl5pPr marL="1463040" indent="-228600">
              <a:buFont typeface="Arial" panose="020B0604020202020204" pitchFamily="34" charset="0"/>
              <a:buChar char="•"/>
              <a:defRPr sz="1600">
                <a:latin typeface="+mj-lt"/>
              </a:defRPr>
            </a:lvl5pPr>
          </a:lstStyle>
          <a:p>
            <a:pPr lvl="0"/>
            <a:r>
              <a:rPr lang="en-US" dirty="0"/>
              <a:t>Click and start typing</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01168" y="6204606"/>
            <a:ext cx="1841358" cy="631798"/>
          </a:xfrm>
          <a:prstGeom prst="rect">
            <a:avLst/>
          </a:prstGeom>
        </p:spPr>
      </p:pic>
    </p:spTree>
    <p:extLst>
      <p:ext uri="{BB962C8B-B14F-4D97-AF65-F5344CB8AC3E}">
        <p14:creationId xmlns:p14="http://schemas.microsoft.com/office/powerpoint/2010/main" val="2432754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ullet Points with graphics - A">
    <p:spTree>
      <p:nvGrpSpPr>
        <p:cNvPr id="1" name=""/>
        <p:cNvGrpSpPr/>
        <p:nvPr/>
      </p:nvGrpSpPr>
      <p:grpSpPr>
        <a:xfrm>
          <a:off x="0" y="0"/>
          <a:ext cx="0" cy="0"/>
          <a:chOff x="0" y="0"/>
          <a:chExt cx="0" cy="0"/>
        </a:xfrm>
      </p:grpSpPr>
      <p:sp>
        <p:nvSpPr>
          <p:cNvPr id="7" name="Title 6"/>
          <p:cNvSpPr>
            <a:spLocks noGrp="1"/>
          </p:cNvSpPr>
          <p:nvPr>
            <p:ph type="title" hasCustomPrompt="1"/>
          </p:nvPr>
        </p:nvSpPr>
        <p:spPr>
          <a:xfrm>
            <a:off x="406400" y="585132"/>
            <a:ext cx="10966451" cy="1143000"/>
          </a:xfrm>
          <a:prstGeom prst="rect">
            <a:avLst/>
          </a:prstGeom>
        </p:spPr>
        <p:txBody>
          <a:bodyPr lIns="0" tIns="0" rIns="0" bIns="0"/>
          <a:lstStyle>
            <a:lvl1pPr marL="320040" indent="-320040" algn="l">
              <a:buSzPct val="110000"/>
              <a:buFontTx/>
              <a:buBlip>
                <a:blip r:embed="rId2"/>
              </a:buBlip>
              <a:defRPr sz="3200" b="1" cap="none" baseline="0"/>
            </a:lvl1pPr>
          </a:lstStyle>
          <a:p>
            <a:r>
              <a:rPr lang="en-US" dirty="0"/>
              <a:t>Bullet heading – sentence case</a:t>
            </a:r>
          </a:p>
        </p:txBody>
      </p:sp>
      <p:sp>
        <p:nvSpPr>
          <p:cNvPr id="12" name="Text Placeholder 11"/>
          <p:cNvSpPr>
            <a:spLocks noGrp="1"/>
          </p:cNvSpPr>
          <p:nvPr>
            <p:ph type="body" sz="quarter" idx="10"/>
          </p:nvPr>
        </p:nvSpPr>
        <p:spPr>
          <a:xfrm>
            <a:off x="874184" y="1978025"/>
            <a:ext cx="4612216" cy="3976688"/>
          </a:xfrm>
          <a:prstGeom prst="rect">
            <a:avLst/>
          </a:prstGeom>
        </p:spPr>
        <p:txBody>
          <a:bodyPr lIns="0" tIns="0" rIns="0" bIns="0"/>
          <a:lstStyle>
            <a:lvl1pPr marL="182880" indent="-182880">
              <a:spcBef>
                <a:spcPts val="1800"/>
              </a:spcBef>
              <a:buFont typeface="Arial" panose="020B0604020202020204" pitchFamily="34" charset="0"/>
              <a:buChar char="•"/>
              <a:defRPr sz="2800">
                <a:solidFill>
                  <a:schemeClr val="tx1"/>
                </a:solidFill>
                <a:latin typeface="+mj-lt"/>
              </a:defRPr>
            </a:lvl1pPr>
            <a:lvl2pPr marL="640080" indent="-228600">
              <a:buFont typeface="Avenir LT Std 65 Medium" pitchFamily="34" charset="0"/>
              <a:buChar char="‐"/>
              <a:defRPr sz="2400">
                <a:latin typeface="+mj-lt"/>
              </a:defRPr>
            </a:lvl2pPr>
            <a:lvl3pPr marL="914400" indent="-228600">
              <a:buFont typeface="Arial" panose="020B0604020202020204" pitchFamily="34" charset="0"/>
              <a:buChar char="•"/>
              <a:defRPr sz="2000">
                <a:latin typeface="+mj-lt"/>
              </a:defRPr>
            </a:lvl3pPr>
            <a:lvl4pPr marL="1188720" indent="-228600">
              <a:buFont typeface="Avenir LT Std 65 Medium" pitchFamily="34" charset="0"/>
              <a:buChar char="‐"/>
              <a:defRPr sz="1800">
                <a:latin typeface="+mj-lt"/>
              </a:defRPr>
            </a:lvl4pPr>
            <a:lvl5pPr marL="1463040" indent="-228600">
              <a:buFont typeface="Arial" panose="020B0604020202020204" pitchFamily="34" charset="0"/>
              <a:buChar char="•"/>
              <a:defRPr sz="1600">
                <a:latin typeface="+mj-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noChangeAspect="1"/>
          </p:cNvSpPr>
          <p:nvPr>
            <p:ph sz="quarter" idx="11"/>
          </p:nvPr>
        </p:nvSpPr>
        <p:spPr>
          <a:xfrm>
            <a:off x="5892800" y="1981200"/>
            <a:ext cx="5486400" cy="3962400"/>
          </a:xfrm>
          <a:prstGeom prst="rect">
            <a:avLst/>
          </a:prstGeom>
        </p:spPr>
        <p:txBody>
          <a:bodyPr/>
          <a:lstStyle/>
          <a:p>
            <a:pPr lvl="0"/>
            <a:r>
              <a:rPr lang="en-US"/>
              <a:t>Edit Master text styles</a:t>
            </a:r>
          </a:p>
        </p:txBody>
      </p:sp>
      <p:sp>
        <p:nvSpPr>
          <p:cNvPr id="6" name="Rectangle 5"/>
          <p:cNvSpPr/>
          <p:nvPr userDrawn="1"/>
        </p:nvSpPr>
        <p:spPr>
          <a:xfrm>
            <a:off x="0" y="6103918"/>
            <a:ext cx="12192000" cy="75408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01168" y="6204606"/>
            <a:ext cx="1841358" cy="631798"/>
          </a:xfrm>
          <a:prstGeom prst="rect">
            <a:avLst/>
          </a:prstGeom>
        </p:spPr>
      </p:pic>
    </p:spTree>
    <p:extLst>
      <p:ext uri="{BB962C8B-B14F-4D97-AF65-F5344CB8AC3E}">
        <p14:creationId xmlns:p14="http://schemas.microsoft.com/office/powerpoint/2010/main" val="13862746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hart/smart art - A">
    <p:spTree>
      <p:nvGrpSpPr>
        <p:cNvPr id="1" name=""/>
        <p:cNvGrpSpPr/>
        <p:nvPr/>
      </p:nvGrpSpPr>
      <p:grpSpPr>
        <a:xfrm>
          <a:off x="0" y="0"/>
          <a:ext cx="0" cy="0"/>
          <a:chOff x="0" y="0"/>
          <a:chExt cx="0" cy="0"/>
        </a:xfrm>
      </p:grpSpPr>
      <p:sp>
        <p:nvSpPr>
          <p:cNvPr id="7" name="Title 6"/>
          <p:cNvSpPr>
            <a:spLocks noGrp="1"/>
          </p:cNvSpPr>
          <p:nvPr>
            <p:ph type="title" hasCustomPrompt="1"/>
          </p:nvPr>
        </p:nvSpPr>
        <p:spPr>
          <a:xfrm>
            <a:off x="406400" y="585133"/>
            <a:ext cx="10966451" cy="572029"/>
          </a:xfrm>
          <a:prstGeom prst="rect">
            <a:avLst/>
          </a:prstGeom>
        </p:spPr>
        <p:txBody>
          <a:bodyPr lIns="0" tIns="0" rIns="0" bIns="0"/>
          <a:lstStyle>
            <a:lvl1pPr marL="320040" indent="-320040" algn="l">
              <a:buSzPct val="110000"/>
              <a:buFontTx/>
              <a:buBlip>
                <a:blip r:embed="rId2"/>
              </a:buBlip>
              <a:defRPr sz="3200" b="1" cap="none" baseline="0"/>
            </a:lvl1pPr>
          </a:lstStyle>
          <a:p>
            <a:r>
              <a:rPr lang="en-US" dirty="0"/>
              <a:t>1 line chart/smart art heading – sentence case</a:t>
            </a:r>
          </a:p>
        </p:txBody>
      </p:sp>
      <p:sp>
        <p:nvSpPr>
          <p:cNvPr id="8" name="Text Placeholder 12"/>
          <p:cNvSpPr>
            <a:spLocks noGrp="1"/>
          </p:cNvSpPr>
          <p:nvPr>
            <p:ph type="body" sz="quarter" idx="11" hasCustomPrompt="1"/>
          </p:nvPr>
        </p:nvSpPr>
        <p:spPr>
          <a:xfrm>
            <a:off x="874185" y="5169561"/>
            <a:ext cx="10498667" cy="736600"/>
          </a:xfrm>
          <a:prstGeom prst="rect">
            <a:avLst/>
          </a:prstGeom>
        </p:spPr>
        <p:txBody>
          <a:bodyPr lIns="0" tIns="0" rIns="0" bIns="0"/>
          <a:lstStyle>
            <a:lvl1pPr>
              <a:defRPr sz="1800" baseline="0">
                <a:solidFill>
                  <a:srgbClr val="333F48"/>
                </a:solidFill>
                <a:latin typeface="+mj-lt"/>
              </a:defRPr>
            </a:lvl1pPr>
          </a:lstStyle>
          <a:p>
            <a:pPr lvl="0"/>
            <a:r>
              <a:rPr lang="en-US" dirty="0"/>
              <a:t>Brief description: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Curabitur</a:t>
            </a:r>
            <a:r>
              <a:rPr lang="en-US" dirty="0"/>
              <a:t> </a:t>
            </a:r>
            <a:r>
              <a:rPr lang="en-US" dirty="0" err="1"/>
              <a:t>mattis</a:t>
            </a:r>
            <a:r>
              <a:rPr lang="en-US" dirty="0"/>
              <a:t> </a:t>
            </a:r>
            <a:r>
              <a:rPr lang="en-US" dirty="0" err="1"/>
              <a:t>sed</a:t>
            </a:r>
            <a:r>
              <a:rPr lang="en-US" dirty="0"/>
              <a:t> </a:t>
            </a:r>
            <a:r>
              <a:rPr lang="en-US" dirty="0" err="1"/>
              <a:t>eros</a:t>
            </a:r>
            <a:r>
              <a:rPr lang="en-US" dirty="0"/>
              <a:t> vitae </a:t>
            </a:r>
            <a:r>
              <a:rPr lang="en-US" dirty="0" err="1"/>
              <a:t>porttitor</a:t>
            </a:r>
            <a:r>
              <a:rPr lang="en-US" dirty="0"/>
              <a:t>. Nam </a:t>
            </a:r>
            <a:r>
              <a:rPr lang="en-US" dirty="0" err="1"/>
              <a:t>imperdiet</a:t>
            </a:r>
            <a:r>
              <a:rPr lang="en-US" dirty="0"/>
              <a:t> at </a:t>
            </a:r>
            <a:r>
              <a:rPr lang="en-US" dirty="0" err="1"/>
              <a:t>turpis</a:t>
            </a:r>
            <a:r>
              <a:rPr lang="en-US" dirty="0"/>
              <a:t> </a:t>
            </a:r>
            <a:r>
              <a:rPr lang="en-US" dirty="0" err="1"/>
              <a:t>vehicula</a:t>
            </a:r>
            <a:r>
              <a:rPr lang="en-US" dirty="0"/>
              <a:t> </a:t>
            </a:r>
            <a:r>
              <a:rPr lang="en-US" dirty="0" err="1"/>
              <a:t>tempor</a:t>
            </a:r>
            <a:r>
              <a:rPr lang="en-US" dirty="0"/>
              <a:t>. </a:t>
            </a:r>
            <a:r>
              <a:rPr lang="en-US" dirty="0" err="1"/>
              <a:t>Sed</a:t>
            </a:r>
            <a:r>
              <a:rPr lang="en-US" dirty="0"/>
              <a:t> a </a:t>
            </a:r>
            <a:r>
              <a:rPr lang="en-US" dirty="0" err="1"/>
              <a:t>cursus</a:t>
            </a:r>
            <a:r>
              <a:rPr lang="en-US" dirty="0"/>
              <a:t> magna, </a:t>
            </a:r>
            <a:r>
              <a:rPr lang="en-US" dirty="0" err="1"/>
              <a:t>vel</a:t>
            </a:r>
            <a:r>
              <a:rPr lang="en-US" dirty="0"/>
              <a:t> </a:t>
            </a:r>
            <a:r>
              <a:rPr lang="en-US" dirty="0" err="1"/>
              <a:t>sagittis</a:t>
            </a:r>
            <a:r>
              <a:rPr lang="en-US" dirty="0"/>
              <a:t> </a:t>
            </a:r>
            <a:r>
              <a:rPr lang="en-US" dirty="0" err="1"/>
              <a:t>urna</a:t>
            </a:r>
            <a:r>
              <a:rPr lang="en-US" dirty="0"/>
              <a:t>. </a:t>
            </a:r>
            <a:r>
              <a:rPr lang="en-US" dirty="0" err="1"/>
              <a:t>Proin</a:t>
            </a:r>
            <a:r>
              <a:rPr lang="en-US" dirty="0"/>
              <a:t> </a:t>
            </a:r>
            <a:r>
              <a:rPr lang="en-US" dirty="0" err="1"/>
              <a:t>vestibulum</a:t>
            </a:r>
            <a:r>
              <a:rPr lang="en-US" dirty="0"/>
              <a:t> </a:t>
            </a:r>
            <a:r>
              <a:rPr lang="en-US" dirty="0" err="1"/>
              <a:t>risus</a:t>
            </a:r>
            <a:r>
              <a:rPr lang="en-US" dirty="0"/>
              <a:t>. </a:t>
            </a:r>
          </a:p>
        </p:txBody>
      </p:sp>
      <p:sp>
        <p:nvSpPr>
          <p:cNvPr id="11" name="Content Placeholder 10"/>
          <p:cNvSpPr>
            <a:spLocks noGrp="1"/>
          </p:cNvSpPr>
          <p:nvPr>
            <p:ph sz="quarter" idx="12"/>
          </p:nvPr>
        </p:nvSpPr>
        <p:spPr>
          <a:xfrm>
            <a:off x="874184" y="1350629"/>
            <a:ext cx="10498667" cy="3556932"/>
          </a:xfrm>
          <a:prstGeom prst="rect">
            <a:avLst/>
          </a:prstGeom>
        </p:spPr>
        <p:txBody>
          <a:bodyPr/>
          <a:lstStyle>
            <a:lvl1pPr>
              <a:defRPr sz="1600">
                <a:solidFill>
                  <a:schemeClr val="tx1"/>
                </a:solidFill>
                <a:latin typeface="+mj-lt"/>
              </a:defRPr>
            </a:lvl1pPr>
          </a:lstStyle>
          <a:p>
            <a:pPr lvl="0"/>
            <a:r>
              <a:rPr lang="en-US"/>
              <a:t>Edit Master text styles</a:t>
            </a:r>
          </a:p>
        </p:txBody>
      </p:sp>
      <p:sp>
        <p:nvSpPr>
          <p:cNvPr id="6" name="Rectangle 5"/>
          <p:cNvSpPr/>
          <p:nvPr userDrawn="1"/>
        </p:nvSpPr>
        <p:spPr>
          <a:xfrm>
            <a:off x="0" y="6103918"/>
            <a:ext cx="12192000" cy="75408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01168" y="6204606"/>
            <a:ext cx="1841358" cy="631798"/>
          </a:xfrm>
          <a:prstGeom prst="rect">
            <a:avLst/>
          </a:prstGeom>
        </p:spPr>
      </p:pic>
    </p:spTree>
    <p:extLst>
      <p:ext uri="{BB962C8B-B14F-4D97-AF65-F5344CB8AC3E}">
        <p14:creationId xmlns:p14="http://schemas.microsoft.com/office/powerpoint/2010/main" val="92572880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Graphics Right Side - A">
    <p:spTree>
      <p:nvGrpSpPr>
        <p:cNvPr id="1" name=""/>
        <p:cNvGrpSpPr/>
        <p:nvPr/>
      </p:nvGrpSpPr>
      <p:grpSpPr>
        <a:xfrm>
          <a:off x="0" y="0"/>
          <a:ext cx="0" cy="0"/>
          <a:chOff x="0" y="0"/>
          <a:chExt cx="0" cy="0"/>
        </a:xfrm>
      </p:grpSpPr>
      <p:sp>
        <p:nvSpPr>
          <p:cNvPr id="7" name="Title 6"/>
          <p:cNvSpPr>
            <a:spLocks noGrp="1"/>
          </p:cNvSpPr>
          <p:nvPr>
            <p:ph type="title" hasCustomPrompt="1"/>
          </p:nvPr>
        </p:nvSpPr>
        <p:spPr>
          <a:xfrm>
            <a:off x="406400" y="585132"/>
            <a:ext cx="10966451" cy="1143000"/>
          </a:xfrm>
          <a:prstGeom prst="rect">
            <a:avLst/>
          </a:prstGeom>
        </p:spPr>
        <p:txBody>
          <a:bodyPr lIns="0" tIns="0" rIns="0" bIns="0"/>
          <a:lstStyle>
            <a:lvl1pPr marL="320040" indent="-320040" algn="l">
              <a:buSzPct val="110000"/>
              <a:buFontTx/>
              <a:buBlip>
                <a:blip r:embed="rId2"/>
              </a:buBlip>
              <a:defRPr sz="3200" b="1" cap="none" baseline="0"/>
            </a:lvl1pPr>
          </a:lstStyle>
          <a:p>
            <a:r>
              <a:rPr lang="en-US" dirty="0"/>
              <a:t>2 line chart/smart art heading goes here – sentence case</a:t>
            </a:r>
          </a:p>
        </p:txBody>
      </p:sp>
      <p:sp>
        <p:nvSpPr>
          <p:cNvPr id="8" name="Text Placeholder 12"/>
          <p:cNvSpPr>
            <a:spLocks noGrp="1"/>
          </p:cNvSpPr>
          <p:nvPr>
            <p:ph type="body" sz="quarter" idx="11" hasCustomPrompt="1"/>
          </p:nvPr>
        </p:nvSpPr>
        <p:spPr>
          <a:xfrm>
            <a:off x="874185" y="1978025"/>
            <a:ext cx="3727448" cy="3976688"/>
          </a:xfrm>
          <a:prstGeom prst="rect">
            <a:avLst/>
          </a:prstGeom>
        </p:spPr>
        <p:txBody>
          <a:bodyPr lIns="0" tIns="0" rIns="0" bIns="0" anchor="ctr"/>
          <a:lstStyle>
            <a:lvl1pPr>
              <a:defRPr sz="1800" baseline="0">
                <a:solidFill>
                  <a:srgbClr val="333F48"/>
                </a:solidFill>
                <a:latin typeface="+mj-lt"/>
              </a:defRPr>
            </a:lvl1pPr>
          </a:lstStyle>
          <a:p>
            <a:pPr lvl="0"/>
            <a:r>
              <a:rPr lang="en-US" dirty="0"/>
              <a:t>Brief description: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Curabitur</a:t>
            </a:r>
            <a:r>
              <a:rPr lang="en-US" dirty="0"/>
              <a:t> </a:t>
            </a:r>
            <a:r>
              <a:rPr lang="en-US" dirty="0" err="1"/>
              <a:t>mattis</a:t>
            </a:r>
            <a:r>
              <a:rPr lang="en-US" dirty="0"/>
              <a:t> </a:t>
            </a:r>
            <a:r>
              <a:rPr lang="en-US" dirty="0" err="1"/>
              <a:t>sed</a:t>
            </a:r>
            <a:r>
              <a:rPr lang="en-US" dirty="0"/>
              <a:t> </a:t>
            </a:r>
            <a:r>
              <a:rPr lang="en-US" dirty="0" err="1"/>
              <a:t>eros</a:t>
            </a:r>
            <a:r>
              <a:rPr lang="en-US" dirty="0"/>
              <a:t> vitae </a:t>
            </a:r>
            <a:r>
              <a:rPr lang="en-US" dirty="0" err="1"/>
              <a:t>porttitor</a:t>
            </a:r>
            <a:r>
              <a:rPr lang="en-US" dirty="0"/>
              <a:t>. Nam </a:t>
            </a:r>
            <a:r>
              <a:rPr lang="en-US" dirty="0" err="1"/>
              <a:t>imperdiet</a:t>
            </a:r>
            <a:r>
              <a:rPr lang="en-US" dirty="0"/>
              <a:t> at </a:t>
            </a:r>
            <a:r>
              <a:rPr lang="en-US" dirty="0" err="1"/>
              <a:t>turpis</a:t>
            </a:r>
            <a:r>
              <a:rPr lang="en-US" dirty="0"/>
              <a:t> </a:t>
            </a:r>
            <a:r>
              <a:rPr lang="en-US" dirty="0" err="1"/>
              <a:t>vehicula</a:t>
            </a:r>
            <a:r>
              <a:rPr lang="en-US" dirty="0"/>
              <a:t> </a:t>
            </a:r>
            <a:r>
              <a:rPr lang="en-US" dirty="0" err="1"/>
              <a:t>tempor</a:t>
            </a:r>
            <a:r>
              <a:rPr lang="en-US" dirty="0"/>
              <a:t>. </a:t>
            </a:r>
            <a:r>
              <a:rPr lang="en-US" dirty="0" err="1"/>
              <a:t>Sed</a:t>
            </a:r>
            <a:r>
              <a:rPr lang="en-US" dirty="0"/>
              <a:t> a </a:t>
            </a:r>
            <a:r>
              <a:rPr lang="en-US" dirty="0" err="1"/>
              <a:t>cursus</a:t>
            </a:r>
            <a:r>
              <a:rPr lang="en-US" dirty="0"/>
              <a:t> magna, </a:t>
            </a:r>
            <a:r>
              <a:rPr lang="en-US" dirty="0" err="1"/>
              <a:t>vel</a:t>
            </a:r>
            <a:r>
              <a:rPr lang="en-US" dirty="0"/>
              <a:t> </a:t>
            </a:r>
            <a:r>
              <a:rPr lang="en-US" dirty="0" err="1"/>
              <a:t>sagittis</a:t>
            </a:r>
            <a:r>
              <a:rPr lang="en-US" dirty="0"/>
              <a:t> </a:t>
            </a:r>
            <a:r>
              <a:rPr lang="en-US" dirty="0" err="1"/>
              <a:t>urna</a:t>
            </a:r>
            <a:r>
              <a:rPr lang="en-US" dirty="0"/>
              <a:t>. </a:t>
            </a:r>
            <a:r>
              <a:rPr lang="en-US" dirty="0" err="1"/>
              <a:t>Proin</a:t>
            </a:r>
            <a:r>
              <a:rPr lang="en-US" dirty="0"/>
              <a:t> </a:t>
            </a:r>
            <a:r>
              <a:rPr lang="en-US" dirty="0" err="1"/>
              <a:t>vestibulum</a:t>
            </a:r>
            <a:r>
              <a:rPr lang="en-US" dirty="0"/>
              <a:t> </a:t>
            </a:r>
            <a:r>
              <a:rPr lang="en-US" dirty="0" err="1"/>
              <a:t>risus</a:t>
            </a:r>
            <a:r>
              <a:rPr lang="en-US" dirty="0"/>
              <a:t>. </a:t>
            </a:r>
          </a:p>
        </p:txBody>
      </p:sp>
      <p:sp>
        <p:nvSpPr>
          <p:cNvPr id="11" name="Content Placeholder 10"/>
          <p:cNvSpPr>
            <a:spLocks noGrp="1"/>
          </p:cNvSpPr>
          <p:nvPr>
            <p:ph sz="quarter" idx="12"/>
          </p:nvPr>
        </p:nvSpPr>
        <p:spPr>
          <a:xfrm>
            <a:off x="4893733" y="1978025"/>
            <a:ext cx="6479117" cy="3976688"/>
          </a:xfrm>
          <a:prstGeom prst="rect">
            <a:avLst/>
          </a:prstGeom>
        </p:spPr>
        <p:txBody>
          <a:bodyPr/>
          <a:lstStyle>
            <a:lvl1pPr>
              <a:defRPr sz="1600">
                <a:solidFill>
                  <a:schemeClr val="tx1"/>
                </a:solidFill>
                <a:latin typeface="+mj-lt"/>
              </a:defRPr>
            </a:lvl1pPr>
          </a:lstStyle>
          <a:p>
            <a:pPr lvl="0"/>
            <a:r>
              <a:rPr lang="en-US"/>
              <a:t>Edit Master text styles</a:t>
            </a:r>
          </a:p>
        </p:txBody>
      </p:sp>
      <p:sp>
        <p:nvSpPr>
          <p:cNvPr id="6" name="Rectangle 5"/>
          <p:cNvSpPr/>
          <p:nvPr userDrawn="1"/>
        </p:nvSpPr>
        <p:spPr>
          <a:xfrm>
            <a:off x="0" y="6103918"/>
            <a:ext cx="12192000" cy="75408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01168" y="6204606"/>
            <a:ext cx="1841358" cy="631798"/>
          </a:xfrm>
          <a:prstGeom prst="rect">
            <a:avLst/>
          </a:prstGeom>
        </p:spPr>
      </p:pic>
    </p:spTree>
    <p:extLst>
      <p:ext uri="{BB962C8B-B14F-4D97-AF65-F5344CB8AC3E}">
        <p14:creationId xmlns:p14="http://schemas.microsoft.com/office/powerpoint/2010/main" val="114987869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Graphics 2 column - A">
    <p:spTree>
      <p:nvGrpSpPr>
        <p:cNvPr id="1" name=""/>
        <p:cNvGrpSpPr/>
        <p:nvPr/>
      </p:nvGrpSpPr>
      <p:grpSpPr>
        <a:xfrm>
          <a:off x="0" y="0"/>
          <a:ext cx="0" cy="0"/>
          <a:chOff x="0" y="0"/>
          <a:chExt cx="0" cy="0"/>
        </a:xfrm>
      </p:grpSpPr>
      <p:sp>
        <p:nvSpPr>
          <p:cNvPr id="9" name="Content Placeholder 10"/>
          <p:cNvSpPr>
            <a:spLocks noGrp="1"/>
          </p:cNvSpPr>
          <p:nvPr>
            <p:ph sz="quarter" idx="13"/>
          </p:nvPr>
        </p:nvSpPr>
        <p:spPr>
          <a:xfrm>
            <a:off x="6158125" y="1733956"/>
            <a:ext cx="6033875" cy="2966177"/>
          </a:xfrm>
          <a:prstGeom prst="rect">
            <a:avLst/>
          </a:prstGeom>
        </p:spPr>
        <p:txBody>
          <a:bodyPr/>
          <a:lstStyle>
            <a:lvl1pPr>
              <a:defRPr sz="1600">
                <a:solidFill>
                  <a:schemeClr val="tx1"/>
                </a:solidFill>
                <a:latin typeface="+mj-lt"/>
              </a:defRPr>
            </a:lvl1pPr>
          </a:lstStyle>
          <a:p>
            <a:pPr lvl="0"/>
            <a:r>
              <a:rPr lang="en-US"/>
              <a:t>Edit Master text styles</a:t>
            </a:r>
          </a:p>
        </p:txBody>
      </p:sp>
      <p:sp>
        <p:nvSpPr>
          <p:cNvPr id="11" name="Content Placeholder 10"/>
          <p:cNvSpPr>
            <a:spLocks noGrp="1"/>
          </p:cNvSpPr>
          <p:nvPr>
            <p:ph sz="quarter" idx="12"/>
          </p:nvPr>
        </p:nvSpPr>
        <p:spPr>
          <a:xfrm>
            <a:off x="0" y="1733956"/>
            <a:ext cx="6033875" cy="2966177"/>
          </a:xfrm>
          <a:prstGeom prst="rect">
            <a:avLst/>
          </a:prstGeom>
        </p:spPr>
        <p:txBody>
          <a:bodyPr/>
          <a:lstStyle>
            <a:lvl1pPr>
              <a:defRPr sz="1600">
                <a:solidFill>
                  <a:schemeClr val="tx1"/>
                </a:solidFill>
                <a:latin typeface="+mj-lt"/>
              </a:defRPr>
            </a:lvl1pPr>
          </a:lstStyle>
          <a:p>
            <a:pPr lvl="0"/>
            <a:r>
              <a:rPr lang="en-US"/>
              <a:t>Edit Master text styles</a:t>
            </a:r>
          </a:p>
        </p:txBody>
      </p:sp>
      <p:sp>
        <p:nvSpPr>
          <p:cNvPr id="7" name="Title 6"/>
          <p:cNvSpPr>
            <a:spLocks noGrp="1"/>
          </p:cNvSpPr>
          <p:nvPr>
            <p:ph type="title" hasCustomPrompt="1"/>
          </p:nvPr>
        </p:nvSpPr>
        <p:spPr>
          <a:xfrm>
            <a:off x="406400" y="585132"/>
            <a:ext cx="10966451" cy="999620"/>
          </a:xfrm>
          <a:prstGeom prst="rect">
            <a:avLst/>
          </a:prstGeom>
        </p:spPr>
        <p:txBody>
          <a:bodyPr lIns="0" tIns="0" rIns="0" bIns="0"/>
          <a:lstStyle>
            <a:lvl1pPr marL="320040" indent="-320040" algn="l">
              <a:buSzPct val="110000"/>
              <a:buFontTx/>
              <a:buBlip>
                <a:blip r:embed="rId2"/>
              </a:buBlip>
              <a:defRPr sz="3200" b="1" cap="none" baseline="0"/>
            </a:lvl1pPr>
          </a:lstStyle>
          <a:p>
            <a:r>
              <a:rPr lang="en-US" dirty="0"/>
              <a:t>2 line chart/smart art heading goes here – sentence case</a:t>
            </a:r>
          </a:p>
        </p:txBody>
      </p:sp>
      <p:sp>
        <p:nvSpPr>
          <p:cNvPr id="8" name="Text Placeholder 12"/>
          <p:cNvSpPr>
            <a:spLocks noGrp="1"/>
          </p:cNvSpPr>
          <p:nvPr>
            <p:ph type="body" sz="quarter" idx="11" hasCustomPrompt="1"/>
          </p:nvPr>
        </p:nvSpPr>
        <p:spPr>
          <a:xfrm>
            <a:off x="406401" y="4775847"/>
            <a:ext cx="5355679" cy="1178866"/>
          </a:xfrm>
          <a:prstGeom prst="rect">
            <a:avLst/>
          </a:prstGeom>
        </p:spPr>
        <p:txBody>
          <a:bodyPr lIns="0" tIns="0" rIns="0" bIns="0" anchor="ctr"/>
          <a:lstStyle>
            <a:lvl1pPr>
              <a:defRPr sz="1800" b="0" baseline="0">
                <a:solidFill>
                  <a:srgbClr val="333F48"/>
                </a:solidFill>
                <a:latin typeface="+mj-lt"/>
              </a:defRPr>
            </a:lvl1pPr>
          </a:lstStyle>
          <a:p>
            <a:pPr lvl="0"/>
            <a:r>
              <a:rPr lang="en-US" dirty="0"/>
              <a:t>Brief description: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Curabitur</a:t>
            </a:r>
            <a:r>
              <a:rPr lang="en-US" dirty="0"/>
              <a:t> </a:t>
            </a:r>
            <a:r>
              <a:rPr lang="en-US" dirty="0" err="1"/>
              <a:t>mattis</a:t>
            </a:r>
            <a:r>
              <a:rPr lang="en-US" dirty="0"/>
              <a:t> </a:t>
            </a:r>
            <a:r>
              <a:rPr lang="en-US" dirty="0" err="1"/>
              <a:t>sed</a:t>
            </a:r>
            <a:r>
              <a:rPr lang="en-US" dirty="0"/>
              <a:t> </a:t>
            </a:r>
            <a:r>
              <a:rPr lang="en-US" dirty="0" err="1"/>
              <a:t>eros</a:t>
            </a:r>
            <a:r>
              <a:rPr lang="en-US" dirty="0"/>
              <a:t> vitae </a:t>
            </a:r>
            <a:r>
              <a:rPr lang="en-US" dirty="0" err="1"/>
              <a:t>porttitor</a:t>
            </a:r>
            <a:r>
              <a:rPr lang="en-US" dirty="0"/>
              <a:t>. Nam </a:t>
            </a:r>
            <a:r>
              <a:rPr lang="en-US" dirty="0" err="1"/>
              <a:t>imperdiet</a:t>
            </a:r>
            <a:r>
              <a:rPr lang="en-US" dirty="0"/>
              <a:t> at </a:t>
            </a:r>
            <a:r>
              <a:rPr lang="en-US" dirty="0" err="1"/>
              <a:t>turpis</a:t>
            </a:r>
            <a:r>
              <a:rPr lang="en-US" dirty="0"/>
              <a:t> </a:t>
            </a:r>
            <a:r>
              <a:rPr lang="en-US" dirty="0" err="1"/>
              <a:t>vehicula</a:t>
            </a:r>
            <a:r>
              <a:rPr lang="en-US" dirty="0"/>
              <a:t> </a:t>
            </a:r>
            <a:r>
              <a:rPr lang="en-US" dirty="0" err="1"/>
              <a:t>tempor</a:t>
            </a:r>
            <a:r>
              <a:rPr lang="en-US" dirty="0"/>
              <a:t>. </a:t>
            </a:r>
          </a:p>
        </p:txBody>
      </p:sp>
      <p:sp>
        <p:nvSpPr>
          <p:cNvPr id="15" name="Text Placeholder 12"/>
          <p:cNvSpPr>
            <a:spLocks noGrp="1"/>
          </p:cNvSpPr>
          <p:nvPr>
            <p:ph type="body" sz="quarter" idx="14" hasCustomPrompt="1"/>
          </p:nvPr>
        </p:nvSpPr>
        <p:spPr>
          <a:xfrm>
            <a:off x="6410509" y="4775847"/>
            <a:ext cx="5355679" cy="1178866"/>
          </a:xfrm>
          <a:prstGeom prst="rect">
            <a:avLst/>
          </a:prstGeom>
        </p:spPr>
        <p:txBody>
          <a:bodyPr lIns="0" tIns="0" rIns="0" bIns="0" anchor="ctr"/>
          <a:lstStyle>
            <a:lvl1pPr>
              <a:defRPr sz="1800" b="0" baseline="0">
                <a:solidFill>
                  <a:srgbClr val="333F48"/>
                </a:solidFill>
                <a:latin typeface="+mj-lt"/>
              </a:defRPr>
            </a:lvl1pPr>
          </a:lstStyle>
          <a:p>
            <a:pPr lvl="0"/>
            <a:r>
              <a:rPr lang="en-US" dirty="0"/>
              <a:t>Brief description: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Curabitur</a:t>
            </a:r>
            <a:r>
              <a:rPr lang="en-US" dirty="0"/>
              <a:t> </a:t>
            </a:r>
            <a:r>
              <a:rPr lang="en-US" dirty="0" err="1"/>
              <a:t>mattis</a:t>
            </a:r>
            <a:r>
              <a:rPr lang="en-US" dirty="0"/>
              <a:t> </a:t>
            </a:r>
            <a:r>
              <a:rPr lang="en-US" dirty="0" err="1"/>
              <a:t>sed</a:t>
            </a:r>
            <a:r>
              <a:rPr lang="en-US" dirty="0"/>
              <a:t> </a:t>
            </a:r>
            <a:r>
              <a:rPr lang="en-US" dirty="0" err="1"/>
              <a:t>eros</a:t>
            </a:r>
            <a:r>
              <a:rPr lang="en-US" dirty="0"/>
              <a:t> vitae </a:t>
            </a:r>
            <a:r>
              <a:rPr lang="en-US" dirty="0" err="1"/>
              <a:t>porttitor</a:t>
            </a:r>
            <a:r>
              <a:rPr lang="en-US" dirty="0"/>
              <a:t>. Nam </a:t>
            </a:r>
            <a:r>
              <a:rPr lang="en-US" dirty="0" err="1"/>
              <a:t>imperdiet</a:t>
            </a:r>
            <a:r>
              <a:rPr lang="en-US" dirty="0"/>
              <a:t> at </a:t>
            </a:r>
            <a:r>
              <a:rPr lang="en-US" dirty="0" err="1"/>
              <a:t>turpis</a:t>
            </a:r>
            <a:r>
              <a:rPr lang="en-US" dirty="0"/>
              <a:t> </a:t>
            </a:r>
            <a:r>
              <a:rPr lang="en-US" dirty="0" err="1"/>
              <a:t>vehicula</a:t>
            </a:r>
            <a:r>
              <a:rPr lang="en-US" dirty="0"/>
              <a:t> </a:t>
            </a:r>
            <a:r>
              <a:rPr lang="en-US" dirty="0" err="1"/>
              <a:t>tempor</a:t>
            </a:r>
            <a:r>
              <a:rPr lang="en-US" dirty="0"/>
              <a:t>. </a:t>
            </a:r>
          </a:p>
        </p:txBody>
      </p:sp>
      <p:sp>
        <p:nvSpPr>
          <p:cNvPr id="10" name="Rectangle 9"/>
          <p:cNvSpPr/>
          <p:nvPr userDrawn="1"/>
        </p:nvSpPr>
        <p:spPr>
          <a:xfrm>
            <a:off x="0" y="6103918"/>
            <a:ext cx="12192000" cy="75408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13" name="Picture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01168" y="6204606"/>
            <a:ext cx="1841358" cy="631798"/>
          </a:xfrm>
          <a:prstGeom prst="rect">
            <a:avLst/>
          </a:prstGeom>
        </p:spPr>
      </p:pic>
    </p:spTree>
    <p:extLst>
      <p:ext uri="{BB962C8B-B14F-4D97-AF65-F5344CB8AC3E}">
        <p14:creationId xmlns:p14="http://schemas.microsoft.com/office/powerpoint/2010/main" val="75443494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Half Picture Background - A">
    <p:bg>
      <p:bgPr>
        <a:solidFill>
          <a:schemeClr val="tx2"/>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5486400" y="0"/>
            <a:ext cx="6705600" cy="6858000"/>
          </a:xfrm>
          <a:prstGeom prst="rect">
            <a:avLst/>
          </a:prstGeom>
        </p:spPr>
        <p:txBody>
          <a:bodyPr/>
          <a:lstStyle>
            <a:lvl1pPr>
              <a:defRPr>
                <a:latin typeface="+mj-lt"/>
              </a:defRPr>
            </a:lvl1pPr>
          </a:lstStyle>
          <a:p>
            <a:r>
              <a:rPr lang="en-US"/>
              <a:t>Click icon to add picture</a:t>
            </a:r>
            <a:endParaRPr lang="en-US" dirty="0"/>
          </a:p>
        </p:txBody>
      </p:sp>
      <p:sp>
        <p:nvSpPr>
          <p:cNvPr id="6" name="Text Placeholder 5"/>
          <p:cNvSpPr>
            <a:spLocks noGrp="1"/>
          </p:cNvSpPr>
          <p:nvPr>
            <p:ph type="body" sz="quarter" idx="12" hasCustomPrompt="1"/>
          </p:nvPr>
        </p:nvSpPr>
        <p:spPr>
          <a:xfrm>
            <a:off x="0" y="1139825"/>
            <a:ext cx="5486400" cy="4803776"/>
          </a:xfrm>
          <a:prstGeom prst="rect">
            <a:avLst/>
          </a:prstGeom>
          <a:noFill/>
        </p:spPr>
        <p:txBody>
          <a:bodyPr lIns="320040" tIns="228600" rIns="320040" bIns="228600"/>
          <a:lstStyle>
            <a:lvl1pPr>
              <a:defRPr sz="2800" cap="none" baseline="0">
                <a:solidFill>
                  <a:schemeClr val="accent4"/>
                </a:solidFill>
                <a:latin typeface="+mj-lt"/>
              </a:defRPr>
            </a:lvl1pPr>
            <a:lvl2pPr marL="0" indent="-182880">
              <a:buFontTx/>
              <a:buBlip>
                <a:blip r:embed="rId2"/>
              </a:buBlip>
              <a:defRPr sz="2000">
                <a:solidFill>
                  <a:schemeClr val="bg1"/>
                </a:solidFill>
              </a:defRPr>
            </a:lvl2pPr>
            <a:lvl3pPr marL="457200" indent="-182880">
              <a:defRPr sz="1800">
                <a:solidFill>
                  <a:schemeClr val="bg1"/>
                </a:solidFill>
              </a:defRPr>
            </a:lvl3pPr>
            <a:lvl4pPr marL="914400" indent="-182880">
              <a:defRPr sz="1600">
                <a:solidFill>
                  <a:schemeClr val="bg1"/>
                </a:solidFill>
              </a:defRPr>
            </a:lvl4pPr>
            <a:lvl5pPr marL="1371600" indent="-182880">
              <a:buFont typeface="Arial" panose="020B0604020202020204" pitchFamily="34" charset="0"/>
              <a:buChar char="•"/>
              <a:defRPr sz="1400">
                <a:solidFill>
                  <a:schemeClr val="bg1"/>
                </a:solidFill>
              </a:defRPr>
            </a:lvl5pPr>
          </a:lstStyle>
          <a:p>
            <a:pPr lvl="0"/>
            <a:r>
              <a:rPr lang="en-US" dirty="0"/>
              <a:t>Click to edit master text styles</a:t>
            </a:r>
          </a:p>
        </p:txBody>
      </p:sp>
      <p:sp>
        <p:nvSpPr>
          <p:cNvPr id="15" name="Text Placeholder 14"/>
          <p:cNvSpPr>
            <a:spLocks noGrp="1"/>
          </p:cNvSpPr>
          <p:nvPr>
            <p:ph type="body" sz="quarter" idx="13"/>
          </p:nvPr>
        </p:nvSpPr>
        <p:spPr>
          <a:xfrm>
            <a:off x="0" y="2590800"/>
            <a:ext cx="4893733" cy="2292350"/>
          </a:xfrm>
          <a:prstGeom prst="rect">
            <a:avLst/>
          </a:prstGeom>
        </p:spPr>
        <p:txBody>
          <a:bodyPr lIns="320040" tIns="0" rIns="320040" bIns="0"/>
          <a:lstStyle>
            <a:lvl1pPr marL="182880" indent="-182880">
              <a:buFontTx/>
              <a:buBlip>
                <a:blip r:embed="rId2"/>
              </a:buBlip>
              <a:defRPr sz="2400">
                <a:solidFill>
                  <a:schemeClr val="bg1"/>
                </a:solidFill>
                <a:latin typeface="+mj-lt"/>
              </a:defRPr>
            </a:lvl1pPr>
            <a:lvl2pPr marL="457200" indent="-182880">
              <a:buFont typeface="Arial" panose="020B0604020202020204" pitchFamily="34" charset="0"/>
              <a:buChar char="•"/>
              <a:defRPr sz="2000">
                <a:solidFill>
                  <a:schemeClr val="bg1"/>
                </a:solidFill>
                <a:latin typeface="+mj-lt"/>
              </a:defRPr>
            </a:lvl2pPr>
            <a:lvl3pPr marL="640080" indent="-182880">
              <a:buFont typeface="Avenir LT Std 65 Medium" pitchFamily="34" charset="0"/>
              <a:buChar char="‐"/>
              <a:defRPr sz="1800">
                <a:solidFill>
                  <a:schemeClr val="bg1"/>
                </a:solidFill>
                <a:latin typeface="+mj-lt"/>
              </a:defRPr>
            </a:lvl3pPr>
            <a:lvl4pPr>
              <a:defRPr sz="2400">
                <a:solidFill>
                  <a:schemeClr val="bg1"/>
                </a:solidFill>
              </a:defRPr>
            </a:lvl4pPr>
            <a:lvl5pPr>
              <a:defRPr sz="2400">
                <a:solidFill>
                  <a:schemeClr val="bg1"/>
                </a:solidFill>
              </a:defRPr>
            </a:lvl5pPr>
          </a:lstStyle>
          <a:p>
            <a:pPr lvl="0"/>
            <a:r>
              <a:rPr lang="en-US"/>
              <a:t>Edit Master text styles</a:t>
            </a:r>
          </a:p>
          <a:p>
            <a:pPr lvl="1"/>
            <a:r>
              <a:rPr lang="en-US"/>
              <a:t>Second level</a:t>
            </a:r>
          </a:p>
          <a:p>
            <a:pPr lvl="2"/>
            <a:r>
              <a:rPr lang="en-US"/>
              <a:t>Third level</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01168" y="6204606"/>
            <a:ext cx="1841358" cy="631798"/>
          </a:xfrm>
          <a:prstGeom prst="rect">
            <a:avLst/>
          </a:prstGeom>
        </p:spPr>
      </p:pic>
    </p:spTree>
    <p:extLst>
      <p:ext uri="{BB962C8B-B14F-4D97-AF65-F5344CB8AC3E}">
        <p14:creationId xmlns:p14="http://schemas.microsoft.com/office/powerpoint/2010/main" val="277365496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Page">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0" y="0"/>
            <a:ext cx="12192000" cy="4168239"/>
          </a:xfrm>
          <a:prstGeom prst="rect">
            <a:avLst/>
          </a:prstGeom>
        </p:spPr>
        <p:txBody>
          <a:bodyPr/>
          <a:lstStyle/>
          <a:p>
            <a:r>
              <a:rPr lang="en-US"/>
              <a:t>Click icon to add picture</a:t>
            </a:r>
          </a:p>
        </p:txBody>
      </p:sp>
      <p:sp>
        <p:nvSpPr>
          <p:cNvPr id="2" name="Rectangle 1"/>
          <p:cNvSpPr>
            <a:spLocks noChangeAspect="1"/>
          </p:cNvSpPr>
          <p:nvPr userDrawn="1"/>
        </p:nvSpPr>
        <p:spPr>
          <a:xfrm>
            <a:off x="0" y="4168239"/>
            <a:ext cx="12161520" cy="2743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2" name="Text Placeholder 11"/>
          <p:cNvSpPr>
            <a:spLocks noGrp="1"/>
          </p:cNvSpPr>
          <p:nvPr>
            <p:ph type="body" sz="quarter" idx="11" hasCustomPrompt="1"/>
          </p:nvPr>
        </p:nvSpPr>
        <p:spPr>
          <a:xfrm>
            <a:off x="6299200" y="6324600"/>
            <a:ext cx="5486400" cy="304800"/>
          </a:xfrm>
          <a:prstGeom prst="rect">
            <a:avLst/>
          </a:prstGeom>
        </p:spPr>
        <p:txBody>
          <a:bodyPr lIns="457200" rIns="0" bIns="0" anchor="b" anchorCtr="0"/>
          <a:lstStyle>
            <a:lvl1pPr marL="0" indent="0" algn="r">
              <a:buFont typeface="Arial" panose="020B0604020202020204" pitchFamily="34" charset="0"/>
              <a:buNone/>
              <a:defRPr sz="1600">
                <a:latin typeface="+mj-lt"/>
              </a:defRPr>
            </a:lvl1pPr>
            <a:lvl2pPr>
              <a:defRPr sz="1400"/>
            </a:lvl2pPr>
            <a:lvl3pPr>
              <a:defRPr sz="1400"/>
            </a:lvl3pPr>
            <a:lvl4pPr>
              <a:defRPr sz="1400"/>
            </a:lvl4pPr>
            <a:lvl5pPr>
              <a:defRPr sz="1400"/>
            </a:lvl5pPr>
          </a:lstStyle>
          <a:p>
            <a:pPr lvl="0"/>
            <a:r>
              <a:rPr lang="en-US" dirty="0"/>
              <a:t>Add your department here</a:t>
            </a:r>
          </a:p>
        </p:txBody>
      </p:sp>
      <p:sp>
        <p:nvSpPr>
          <p:cNvPr id="14" name="Text Placeholder 13"/>
          <p:cNvSpPr>
            <a:spLocks noGrp="1" noChangeAspect="1"/>
          </p:cNvSpPr>
          <p:nvPr>
            <p:ph type="body" sz="quarter" idx="12" hasCustomPrompt="1"/>
          </p:nvPr>
        </p:nvSpPr>
        <p:spPr>
          <a:xfrm>
            <a:off x="350485" y="4648200"/>
            <a:ext cx="10972800" cy="1143000"/>
          </a:xfrm>
          <a:prstGeom prst="rect">
            <a:avLst/>
          </a:prstGeom>
        </p:spPr>
        <p:txBody>
          <a:bodyPr lIns="0" tIns="0" rIns="0" bIns="0"/>
          <a:lstStyle>
            <a:lvl1pPr>
              <a:spcBef>
                <a:spcPts val="0"/>
              </a:spcBef>
              <a:defRPr sz="3200" b="0" cap="none" baseline="0">
                <a:latin typeface="+mj-lt"/>
              </a:defRPr>
            </a:lvl1pPr>
          </a:lstStyle>
          <a:p>
            <a:pPr lvl="0"/>
            <a:r>
              <a:rPr lang="en-US" dirty="0"/>
              <a:t>Title goes here</a:t>
            </a:r>
          </a:p>
          <a:p>
            <a:pPr lvl="0"/>
            <a:r>
              <a:rPr lang="en-US" dirty="0"/>
              <a:t>It can be on 2 lines – use sentence case</a:t>
            </a:r>
          </a:p>
        </p:txBody>
      </p:sp>
      <p:sp>
        <p:nvSpPr>
          <p:cNvPr id="15" name="Text Placeholder 11"/>
          <p:cNvSpPr>
            <a:spLocks noGrp="1"/>
          </p:cNvSpPr>
          <p:nvPr>
            <p:ph type="body" sz="quarter" idx="13" hasCustomPrompt="1"/>
          </p:nvPr>
        </p:nvSpPr>
        <p:spPr>
          <a:xfrm>
            <a:off x="6299200" y="6019800"/>
            <a:ext cx="5486400" cy="304800"/>
          </a:xfrm>
          <a:prstGeom prst="rect">
            <a:avLst/>
          </a:prstGeom>
        </p:spPr>
        <p:txBody>
          <a:bodyPr lIns="457200" rIns="0" bIns="0" anchor="b" anchorCtr="0"/>
          <a:lstStyle>
            <a:lvl1pPr marL="0" indent="0" algn="r">
              <a:buFont typeface="Arial" panose="020B0604020202020204" pitchFamily="34" charset="0"/>
              <a:buNone/>
              <a:defRPr sz="1600">
                <a:latin typeface="+mj-lt"/>
              </a:defRPr>
            </a:lvl1pPr>
            <a:lvl2pPr>
              <a:defRPr sz="1400"/>
            </a:lvl2pPr>
            <a:lvl3pPr>
              <a:defRPr sz="1400"/>
            </a:lvl3pPr>
            <a:lvl4pPr>
              <a:defRPr sz="1400"/>
            </a:lvl4pPr>
            <a:lvl5pPr>
              <a:defRPr sz="1400"/>
            </a:lvl5pPr>
          </a:lstStyle>
          <a:p>
            <a:pPr lvl="0"/>
            <a:r>
              <a:rPr lang="en-US" dirty="0"/>
              <a:t>Add your name here</a:t>
            </a: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01168" y="6204606"/>
            <a:ext cx="1841358" cy="631798"/>
          </a:xfrm>
          <a:prstGeom prst="rect">
            <a:avLst/>
          </a:prstGeom>
        </p:spPr>
      </p:pic>
    </p:spTree>
    <p:extLst>
      <p:ext uri="{BB962C8B-B14F-4D97-AF65-F5344CB8AC3E}">
        <p14:creationId xmlns:p14="http://schemas.microsoft.com/office/powerpoint/2010/main" val="31430167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216" userDrawn="1">
          <p15:clr>
            <a:srgbClr val="FBAE40"/>
          </p15:clr>
        </p15:guide>
        <p15:guide id="3" pos="39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Georgian Log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8596509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Georgian Log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1780819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all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ext Placeholder 4"/>
          <p:cNvSpPr>
            <a:spLocks noGrp="1" noChangeAspect="1"/>
          </p:cNvSpPr>
          <p:nvPr>
            <p:ph type="body" sz="quarter" idx="10" hasCustomPrompt="1"/>
          </p:nvPr>
        </p:nvSpPr>
        <p:spPr>
          <a:xfrm>
            <a:off x="874184" y="762000"/>
            <a:ext cx="10498667" cy="5257800"/>
          </a:xfrm>
          <a:prstGeom prst="rect">
            <a:avLst/>
          </a:prstGeom>
        </p:spPr>
        <p:txBody>
          <a:bodyPr lIns="0" tIns="0" rIns="0" bIns="0" anchor="ctr" anchorCtr="0"/>
          <a:lstStyle>
            <a:lvl1pPr>
              <a:defRPr>
                <a:latin typeface="+mj-lt"/>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Mauris</a:t>
            </a:r>
            <a:r>
              <a:rPr lang="en-US" dirty="0"/>
              <a:t> </a:t>
            </a:r>
            <a:r>
              <a:rPr lang="en-US" dirty="0" err="1"/>
              <a:t>efficitur</a:t>
            </a:r>
            <a:r>
              <a:rPr lang="en-US" dirty="0"/>
              <a:t> </a:t>
            </a:r>
            <a:r>
              <a:rPr lang="en-US" dirty="0" err="1"/>
              <a:t>nibh</a:t>
            </a:r>
            <a:r>
              <a:rPr lang="en-US" dirty="0"/>
              <a:t> quam, at </a:t>
            </a:r>
            <a:r>
              <a:rPr lang="en-US" dirty="0" err="1"/>
              <a:t>elementum</a:t>
            </a:r>
            <a:r>
              <a:rPr lang="en-US" dirty="0"/>
              <a:t> </a:t>
            </a:r>
            <a:r>
              <a:rPr lang="en-US" dirty="0" err="1"/>
              <a:t>odio</a:t>
            </a:r>
            <a:r>
              <a:rPr lang="en-US" dirty="0"/>
              <a:t> </a:t>
            </a:r>
            <a:r>
              <a:rPr lang="en-US" dirty="0" err="1"/>
              <a:t>elementum</a:t>
            </a:r>
            <a:r>
              <a:rPr lang="en-US" dirty="0"/>
              <a:t> sed. </a:t>
            </a:r>
            <a:r>
              <a:rPr lang="en-US" dirty="0" err="1"/>
              <a:t>Ut.</a:t>
            </a:r>
            <a:endParaRPr lang="en-US" dirty="0"/>
          </a:p>
        </p:txBody>
      </p:sp>
    </p:spTree>
    <p:extLst>
      <p:ext uri="{BB962C8B-B14F-4D97-AF65-F5344CB8AC3E}">
        <p14:creationId xmlns:p14="http://schemas.microsoft.com/office/powerpoint/2010/main" val="78452337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Divider - BLUE">
    <p:bg>
      <p:bgPr>
        <a:solidFill>
          <a:schemeClr val="tx2"/>
        </a:solidFill>
        <a:effectLst/>
      </p:bgPr>
    </p:bg>
    <p:spTree>
      <p:nvGrpSpPr>
        <p:cNvPr id="1" name=""/>
        <p:cNvGrpSpPr/>
        <p:nvPr/>
      </p:nvGrpSpPr>
      <p:grpSpPr>
        <a:xfrm>
          <a:off x="0" y="0"/>
          <a:ext cx="0" cy="0"/>
          <a:chOff x="0" y="0"/>
          <a:chExt cx="0" cy="0"/>
        </a:xfrm>
      </p:grpSpPr>
      <p:sp>
        <p:nvSpPr>
          <p:cNvPr id="6" name="Text Placeholder 4"/>
          <p:cNvSpPr>
            <a:spLocks noGrp="1" noChangeAspect="1"/>
          </p:cNvSpPr>
          <p:nvPr>
            <p:ph type="body" sz="quarter" idx="10" hasCustomPrompt="1"/>
          </p:nvPr>
        </p:nvSpPr>
        <p:spPr>
          <a:xfrm>
            <a:off x="874184" y="762000"/>
            <a:ext cx="10498667" cy="4296888"/>
          </a:xfrm>
          <a:prstGeom prst="rect">
            <a:avLst/>
          </a:prstGeom>
        </p:spPr>
        <p:txBody>
          <a:bodyPr lIns="0" tIns="0" rIns="0" bIns="0" anchor="ctr" anchorCtr="0"/>
          <a:lstStyle>
            <a:lvl1pPr>
              <a:defRPr sz="5400">
                <a:solidFill>
                  <a:schemeClr val="bg1"/>
                </a:solidFill>
                <a:latin typeface="+mj-lt"/>
              </a:defRPr>
            </a:lvl1pPr>
          </a:lstStyle>
          <a:p>
            <a:pPr lvl="0"/>
            <a:r>
              <a:rPr lang="en-US" dirty="0"/>
              <a:t>Section divider</a:t>
            </a:r>
          </a:p>
        </p:txBody>
      </p:sp>
      <p:sp>
        <p:nvSpPr>
          <p:cNvPr id="10" name="Rectangle 9"/>
          <p:cNvSpPr/>
          <p:nvPr userDrawn="1"/>
        </p:nvSpPr>
        <p:spPr>
          <a:xfrm>
            <a:off x="0" y="6103918"/>
            <a:ext cx="12192000" cy="7540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98715" y="6204606"/>
            <a:ext cx="1845514" cy="631798"/>
          </a:xfrm>
          <a:prstGeom prst="rect">
            <a:avLst/>
          </a:prstGeom>
        </p:spPr>
      </p:pic>
    </p:spTree>
    <p:extLst>
      <p:ext uri="{BB962C8B-B14F-4D97-AF65-F5344CB8AC3E}">
        <p14:creationId xmlns:p14="http://schemas.microsoft.com/office/powerpoint/2010/main" val="117098878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Divider - TEAL">
    <p:bg>
      <p:bgPr>
        <a:solidFill>
          <a:schemeClr val="accent3"/>
        </a:solidFill>
        <a:effectLst/>
      </p:bgPr>
    </p:bg>
    <p:spTree>
      <p:nvGrpSpPr>
        <p:cNvPr id="1" name=""/>
        <p:cNvGrpSpPr/>
        <p:nvPr/>
      </p:nvGrpSpPr>
      <p:grpSpPr>
        <a:xfrm>
          <a:off x="0" y="0"/>
          <a:ext cx="0" cy="0"/>
          <a:chOff x="0" y="0"/>
          <a:chExt cx="0" cy="0"/>
        </a:xfrm>
      </p:grpSpPr>
      <p:sp>
        <p:nvSpPr>
          <p:cNvPr id="6" name="Text Placeholder 4"/>
          <p:cNvSpPr>
            <a:spLocks noGrp="1" noChangeAspect="1"/>
          </p:cNvSpPr>
          <p:nvPr>
            <p:ph type="body" sz="quarter" idx="10" hasCustomPrompt="1"/>
          </p:nvPr>
        </p:nvSpPr>
        <p:spPr>
          <a:xfrm>
            <a:off x="874184" y="762000"/>
            <a:ext cx="10498667" cy="4296888"/>
          </a:xfrm>
          <a:prstGeom prst="rect">
            <a:avLst/>
          </a:prstGeom>
        </p:spPr>
        <p:txBody>
          <a:bodyPr lIns="0" tIns="0" rIns="0" bIns="0" anchor="ctr" anchorCtr="0"/>
          <a:lstStyle>
            <a:lvl1pPr>
              <a:defRPr sz="5400">
                <a:solidFill>
                  <a:schemeClr val="bg1"/>
                </a:solidFill>
                <a:latin typeface="+mj-lt"/>
              </a:defRPr>
            </a:lvl1pPr>
          </a:lstStyle>
          <a:p>
            <a:pPr lvl="0"/>
            <a:r>
              <a:rPr lang="en-US" dirty="0"/>
              <a:t>Section divider</a:t>
            </a:r>
          </a:p>
        </p:txBody>
      </p:sp>
      <p:sp>
        <p:nvSpPr>
          <p:cNvPr id="10" name="Rectangle 9"/>
          <p:cNvSpPr/>
          <p:nvPr userDrawn="1"/>
        </p:nvSpPr>
        <p:spPr>
          <a:xfrm>
            <a:off x="0" y="6103918"/>
            <a:ext cx="12192000" cy="7540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98715" y="6204606"/>
            <a:ext cx="1845514" cy="631798"/>
          </a:xfrm>
          <a:prstGeom prst="rect">
            <a:avLst/>
          </a:prstGeom>
        </p:spPr>
      </p:pic>
    </p:spTree>
    <p:extLst>
      <p:ext uri="{BB962C8B-B14F-4D97-AF65-F5344CB8AC3E}">
        <p14:creationId xmlns:p14="http://schemas.microsoft.com/office/powerpoint/2010/main" val="355410646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Divider - WHITE">
    <p:bg>
      <p:bgPr>
        <a:solidFill>
          <a:schemeClr val="bg1"/>
        </a:solidFill>
        <a:effectLst/>
      </p:bgPr>
    </p:bg>
    <p:spTree>
      <p:nvGrpSpPr>
        <p:cNvPr id="1" name=""/>
        <p:cNvGrpSpPr/>
        <p:nvPr/>
      </p:nvGrpSpPr>
      <p:grpSpPr>
        <a:xfrm>
          <a:off x="0" y="0"/>
          <a:ext cx="0" cy="0"/>
          <a:chOff x="0" y="0"/>
          <a:chExt cx="0" cy="0"/>
        </a:xfrm>
      </p:grpSpPr>
      <p:sp>
        <p:nvSpPr>
          <p:cNvPr id="6" name="Text Placeholder 4"/>
          <p:cNvSpPr>
            <a:spLocks noGrp="1" noChangeAspect="1"/>
          </p:cNvSpPr>
          <p:nvPr>
            <p:ph type="body" sz="quarter" idx="10" hasCustomPrompt="1"/>
          </p:nvPr>
        </p:nvSpPr>
        <p:spPr>
          <a:xfrm>
            <a:off x="874184" y="762000"/>
            <a:ext cx="10498667" cy="4296888"/>
          </a:xfrm>
          <a:prstGeom prst="rect">
            <a:avLst/>
          </a:prstGeom>
        </p:spPr>
        <p:txBody>
          <a:bodyPr lIns="0" tIns="0" rIns="0" bIns="0" anchor="ctr" anchorCtr="0"/>
          <a:lstStyle>
            <a:lvl1pPr>
              <a:defRPr sz="5400">
                <a:solidFill>
                  <a:schemeClr val="tx2"/>
                </a:solidFill>
                <a:latin typeface="+mj-lt"/>
              </a:defRPr>
            </a:lvl1pPr>
          </a:lstStyle>
          <a:p>
            <a:pPr lvl="0"/>
            <a:r>
              <a:rPr lang="en-US" dirty="0"/>
              <a:t>Section divider</a:t>
            </a:r>
          </a:p>
        </p:txBody>
      </p:sp>
      <p:sp>
        <p:nvSpPr>
          <p:cNvPr id="10" name="Rectangle 9"/>
          <p:cNvSpPr/>
          <p:nvPr userDrawn="1"/>
        </p:nvSpPr>
        <p:spPr>
          <a:xfrm>
            <a:off x="0" y="6103918"/>
            <a:ext cx="12192000" cy="7540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98715" y="6204606"/>
            <a:ext cx="1845514" cy="631798"/>
          </a:xfrm>
          <a:prstGeom prst="rect">
            <a:avLst/>
          </a:prstGeom>
        </p:spPr>
      </p:pic>
    </p:spTree>
    <p:extLst>
      <p:ext uri="{BB962C8B-B14F-4D97-AF65-F5344CB8AC3E}">
        <p14:creationId xmlns:p14="http://schemas.microsoft.com/office/powerpoint/2010/main" val="5529807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tatistic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6"/>
          <p:cNvSpPr>
            <a:spLocks noGrp="1"/>
          </p:cNvSpPr>
          <p:nvPr>
            <p:ph type="title" hasCustomPrompt="1"/>
          </p:nvPr>
        </p:nvSpPr>
        <p:spPr>
          <a:xfrm>
            <a:off x="406400" y="585132"/>
            <a:ext cx="10966451" cy="1143000"/>
          </a:xfrm>
          <a:prstGeom prst="rect">
            <a:avLst/>
          </a:prstGeom>
        </p:spPr>
        <p:txBody>
          <a:bodyPr lIns="0" tIns="0" rIns="0" bIns="0"/>
          <a:lstStyle>
            <a:lvl1pPr marL="320040" indent="-320040" algn="l">
              <a:buSzPct val="110000"/>
              <a:buFontTx/>
              <a:buBlip>
                <a:blip r:embed="rId3"/>
              </a:buBlip>
              <a:defRPr sz="3200" b="1" cap="none" baseline="0"/>
            </a:lvl1pPr>
          </a:lstStyle>
          <a:p>
            <a:r>
              <a:rPr lang="en-US" dirty="0"/>
              <a:t>Heading – sentence case</a:t>
            </a:r>
          </a:p>
        </p:txBody>
      </p:sp>
      <p:sp>
        <p:nvSpPr>
          <p:cNvPr id="4" name="Rectangle 3"/>
          <p:cNvSpPr/>
          <p:nvPr userDrawn="1"/>
        </p:nvSpPr>
        <p:spPr>
          <a:xfrm>
            <a:off x="0" y="1980501"/>
            <a:ext cx="12192000" cy="2895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fontAlgn="base">
              <a:spcBef>
                <a:spcPct val="0"/>
              </a:spcBef>
              <a:spcAft>
                <a:spcPct val="0"/>
              </a:spcAft>
            </a:pPr>
            <a:endParaRPr lang="en-US" sz="1800" dirty="0">
              <a:solidFill>
                <a:srgbClr val="E57200"/>
              </a:solidFill>
            </a:endParaRPr>
          </a:p>
        </p:txBody>
      </p:sp>
      <p:sp>
        <p:nvSpPr>
          <p:cNvPr id="19" name="Text Placeholder 18"/>
          <p:cNvSpPr>
            <a:spLocks noGrp="1"/>
          </p:cNvSpPr>
          <p:nvPr>
            <p:ph type="body" sz="quarter" idx="11" hasCustomPrompt="1"/>
          </p:nvPr>
        </p:nvSpPr>
        <p:spPr>
          <a:xfrm>
            <a:off x="874186" y="2672741"/>
            <a:ext cx="870725" cy="615553"/>
          </a:xfrm>
          <a:prstGeom prst="rect">
            <a:avLst/>
          </a:prstGeom>
        </p:spPr>
        <p:txBody>
          <a:bodyPr wrap="square" lIns="0" tIns="0" rIns="0" bIns="0" anchor="ctr">
            <a:noAutofit/>
          </a:bodyPr>
          <a:lstStyle>
            <a:lvl1pPr>
              <a:defRPr sz="4000" baseline="0">
                <a:solidFill>
                  <a:schemeClr val="accent2"/>
                </a:solidFill>
                <a:latin typeface="+mj-lt"/>
              </a:defRPr>
            </a:lvl1pPr>
          </a:lstStyle>
          <a:p>
            <a:pPr lvl="0"/>
            <a:r>
              <a:rPr lang="en-US" dirty="0"/>
              <a:t>##</a:t>
            </a:r>
          </a:p>
        </p:txBody>
      </p:sp>
      <p:sp>
        <p:nvSpPr>
          <p:cNvPr id="24" name="Text Placeholder 23"/>
          <p:cNvSpPr>
            <a:spLocks noGrp="1"/>
          </p:cNvSpPr>
          <p:nvPr>
            <p:ph type="body" sz="quarter" idx="12" hasCustomPrompt="1"/>
          </p:nvPr>
        </p:nvSpPr>
        <p:spPr>
          <a:xfrm>
            <a:off x="1756832" y="2674328"/>
            <a:ext cx="3526368" cy="614363"/>
          </a:xfrm>
          <a:prstGeom prst="rect">
            <a:avLst/>
          </a:prstGeom>
        </p:spPr>
        <p:txBody>
          <a:bodyPr anchor="ctr"/>
          <a:lstStyle>
            <a:lvl1pPr>
              <a:defRPr sz="2400" baseline="0">
                <a:latin typeface="+mj-lt"/>
              </a:defRPr>
            </a:lvl1pPr>
          </a:lstStyle>
          <a:p>
            <a:pPr lvl="0"/>
            <a:r>
              <a:rPr lang="en-US" dirty="0"/>
              <a:t>statement ending</a:t>
            </a:r>
          </a:p>
        </p:txBody>
      </p:sp>
      <p:pic>
        <p:nvPicPr>
          <p:cNvPr id="25" name="Picture 24"/>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74184" y="3371230"/>
            <a:ext cx="4511040" cy="40597"/>
          </a:xfrm>
          <a:prstGeom prst="rect">
            <a:avLst/>
          </a:prstGeom>
        </p:spPr>
      </p:pic>
      <p:sp>
        <p:nvSpPr>
          <p:cNvPr id="27" name="Text Placeholder 26"/>
          <p:cNvSpPr>
            <a:spLocks noGrp="1"/>
          </p:cNvSpPr>
          <p:nvPr>
            <p:ph type="body" sz="quarter" idx="13" hasCustomPrompt="1"/>
          </p:nvPr>
        </p:nvSpPr>
        <p:spPr>
          <a:xfrm>
            <a:off x="874184" y="3545866"/>
            <a:ext cx="4510616" cy="1157287"/>
          </a:xfrm>
          <a:prstGeom prst="rect">
            <a:avLst/>
          </a:prstGeom>
        </p:spPr>
        <p:txBody>
          <a:bodyPr lIns="0" rIns="0"/>
          <a:lstStyle>
            <a:lvl1pPr>
              <a:defRPr sz="2400">
                <a:latin typeface="+mj-lt"/>
              </a:defRPr>
            </a:lvl1pPr>
          </a:lstStyle>
          <a:p>
            <a:pPr lvl="0"/>
            <a:r>
              <a:rPr lang="en-US" dirty="0"/>
              <a:t>Additional info can go here</a:t>
            </a:r>
          </a:p>
        </p:txBody>
      </p:sp>
      <p:sp>
        <p:nvSpPr>
          <p:cNvPr id="34" name="Text Placeholder 33"/>
          <p:cNvSpPr>
            <a:spLocks noGrp="1"/>
          </p:cNvSpPr>
          <p:nvPr>
            <p:ph type="body" sz="quarter" idx="14" hasCustomPrompt="1"/>
          </p:nvPr>
        </p:nvSpPr>
        <p:spPr>
          <a:xfrm>
            <a:off x="874185" y="2283085"/>
            <a:ext cx="3727449" cy="361059"/>
          </a:xfrm>
          <a:prstGeom prst="rect">
            <a:avLst/>
          </a:prstGeom>
        </p:spPr>
        <p:txBody>
          <a:bodyPr lIns="0" tIns="0" rIns="0" bIns="0"/>
          <a:lstStyle>
            <a:lvl1pPr>
              <a:defRPr sz="2800" cap="none" baseline="0">
                <a:solidFill>
                  <a:schemeClr val="accent4"/>
                </a:solidFill>
                <a:latin typeface="+mj-lt"/>
              </a:defRPr>
            </a:lvl1pPr>
          </a:lstStyle>
          <a:p>
            <a:pPr lvl="0"/>
            <a:r>
              <a:rPr lang="en-US" dirty="0"/>
              <a:t>Click to edit</a:t>
            </a:r>
          </a:p>
        </p:txBody>
      </p:sp>
    </p:spTree>
    <p:extLst>
      <p:ext uri="{BB962C8B-B14F-4D97-AF65-F5344CB8AC3E}">
        <p14:creationId xmlns:p14="http://schemas.microsoft.com/office/powerpoint/2010/main" val="22583771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Key Points - B">
    <p:spTree>
      <p:nvGrpSpPr>
        <p:cNvPr id="1" name=""/>
        <p:cNvGrpSpPr/>
        <p:nvPr/>
      </p:nvGrpSpPr>
      <p:grpSpPr>
        <a:xfrm>
          <a:off x="0" y="0"/>
          <a:ext cx="0" cy="0"/>
          <a:chOff x="0" y="0"/>
          <a:chExt cx="0" cy="0"/>
        </a:xfrm>
      </p:grpSpPr>
      <p:sp>
        <p:nvSpPr>
          <p:cNvPr id="7" name="Title 6"/>
          <p:cNvSpPr>
            <a:spLocks noGrp="1"/>
          </p:cNvSpPr>
          <p:nvPr>
            <p:ph type="title" hasCustomPrompt="1"/>
          </p:nvPr>
        </p:nvSpPr>
        <p:spPr>
          <a:xfrm>
            <a:off x="406400" y="585132"/>
            <a:ext cx="10966451" cy="1143000"/>
          </a:xfrm>
          <a:prstGeom prst="rect">
            <a:avLst/>
          </a:prstGeom>
        </p:spPr>
        <p:txBody>
          <a:bodyPr lIns="0" tIns="0" rIns="0" bIns="0"/>
          <a:lstStyle>
            <a:lvl1pPr marL="320040" indent="-320040" algn="l">
              <a:buSzPct val="110000"/>
              <a:buFontTx/>
              <a:buBlip>
                <a:blip r:embed="rId2"/>
              </a:buBlip>
              <a:defRPr sz="3200" b="1" cap="none" baseline="0"/>
            </a:lvl1pPr>
          </a:lstStyle>
          <a:p>
            <a:r>
              <a:rPr lang="en-US" dirty="0"/>
              <a:t>Heading – sentence case</a:t>
            </a:r>
          </a:p>
        </p:txBody>
      </p:sp>
      <p:sp>
        <p:nvSpPr>
          <p:cNvPr id="12" name="Text Placeholder 11"/>
          <p:cNvSpPr>
            <a:spLocks noGrp="1"/>
          </p:cNvSpPr>
          <p:nvPr>
            <p:ph type="body" sz="quarter" idx="10" hasCustomPrompt="1"/>
          </p:nvPr>
        </p:nvSpPr>
        <p:spPr>
          <a:xfrm>
            <a:off x="874184" y="1981556"/>
            <a:ext cx="10498667" cy="523220"/>
          </a:xfrm>
          <a:prstGeom prst="rect">
            <a:avLst/>
          </a:prstGeom>
          <a:solidFill>
            <a:schemeClr val="tx2"/>
          </a:solidFill>
        </p:spPr>
        <p:txBody>
          <a:bodyPr wrap="square" lIns="91440" tIns="91440" rIns="91440" bIns="91440" anchor="ctr">
            <a:noAutofit/>
          </a:bodyPr>
          <a:lstStyle>
            <a:lvl1pPr marL="0" indent="0">
              <a:buFontTx/>
              <a:buNone/>
              <a:tabLst>
                <a:tab pos="7600950" algn="r"/>
              </a:tabLst>
              <a:defRPr sz="2200">
                <a:solidFill>
                  <a:schemeClr val="bg1"/>
                </a:solidFill>
                <a:latin typeface="+mj-lt"/>
              </a:defRPr>
            </a:lvl1pPr>
            <a:lvl2pPr marL="640080" indent="-228600">
              <a:buFont typeface="Arial" panose="020B0604020202020204" pitchFamily="34" charset="0"/>
              <a:buChar char="•"/>
              <a:defRPr sz="2400"/>
            </a:lvl2pPr>
            <a:lvl3pPr marL="914400" indent="-228600">
              <a:buFont typeface="Avenir LT Std 65 Medium" pitchFamily="34" charset="0"/>
              <a:buChar char="‐"/>
              <a:defRPr sz="2000"/>
            </a:lvl3pPr>
            <a:lvl4pPr marL="1188720" indent="-228600">
              <a:buFont typeface="Arial" panose="020B0604020202020204" pitchFamily="34" charset="0"/>
              <a:buChar char="•"/>
              <a:defRPr sz="1800"/>
            </a:lvl4pPr>
            <a:lvl5pPr marL="1463040" indent="-228600">
              <a:buFont typeface="Avenir LT Std 65 Medium" pitchFamily="34" charset="0"/>
              <a:buChar char="‐"/>
              <a:defRPr sz="1600"/>
            </a:lvl5pPr>
          </a:lstStyle>
          <a:p>
            <a:pPr lvl="0"/>
            <a:r>
              <a:rPr lang="en-US" dirty="0"/>
              <a:t>Click to edit Master text styles	tab to align right</a:t>
            </a:r>
          </a:p>
        </p:txBody>
      </p:sp>
      <p:sp>
        <p:nvSpPr>
          <p:cNvPr id="8" name="Text Placeholder 11"/>
          <p:cNvSpPr>
            <a:spLocks noGrp="1"/>
          </p:cNvSpPr>
          <p:nvPr>
            <p:ph type="body" sz="quarter" idx="11" hasCustomPrompt="1"/>
          </p:nvPr>
        </p:nvSpPr>
        <p:spPr>
          <a:xfrm>
            <a:off x="874184" y="2694818"/>
            <a:ext cx="10498667" cy="597395"/>
          </a:xfrm>
          <a:prstGeom prst="rect">
            <a:avLst/>
          </a:prstGeom>
          <a:solidFill>
            <a:schemeClr val="accent3"/>
          </a:solidFill>
        </p:spPr>
        <p:txBody>
          <a:bodyPr lIns="91440" tIns="91440" rIns="91440" bIns="91440" anchor="ctr"/>
          <a:lstStyle>
            <a:lvl1pPr marL="0" indent="0">
              <a:buFontTx/>
              <a:buNone/>
              <a:tabLst>
                <a:tab pos="7600950" algn="r"/>
              </a:tabLst>
              <a:defRPr sz="2200">
                <a:solidFill>
                  <a:schemeClr val="bg1"/>
                </a:solidFill>
                <a:latin typeface="+mj-lt"/>
              </a:defRPr>
            </a:lvl1pPr>
            <a:lvl2pPr marL="640080" indent="-228600">
              <a:buFont typeface="Arial" panose="020B0604020202020204" pitchFamily="34" charset="0"/>
              <a:buChar char="•"/>
              <a:defRPr sz="2400"/>
            </a:lvl2pPr>
            <a:lvl3pPr marL="914400" indent="-228600">
              <a:buFont typeface="Avenir LT Std 65 Medium" pitchFamily="34" charset="0"/>
              <a:buChar char="‐"/>
              <a:defRPr sz="2000"/>
            </a:lvl3pPr>
            <a:lvl4pPr marL="1188720" indent="-228600">
              <a:buFont typeface="Arial" panose="020B0604020202020204" pitchFamily="34" charset="0"/>
              <a:buChar char="•"/>
              <a:defRPr sz="1800"/>
            </a:lvl4pPr>
            <a:lvl5pPr marL="1463040" indent="-228600">
              <a:buFont typeface="Avenir LT Std 65 Medium" pitchFamily="34" charset="0"/>
              <a:buChar char="‐"/>
              <a:defRPr sz="1600"/>
            </a:lvl5pPr>
          </a:lstStyle>
          <a:p>
            <a:pPr lvl="0"/>
            <a:r>
              <a:rPr lang="en-US" dirty="0"/>
              <a:t>Click to edit Master text styles	tab to align right</a:t>
            </a:r>
          </a:p>
        </p:txBody>
      </p:sp>
      <p:sp>
        <p:nvSpPr>
          <p:cNvPr id="11" name="Text Placeholder 11"/>
          <p:cNvSpPr>
            <a:spLocks noGrp="1"/>
          </p:cNvSpPr>
          <p:nvPr>
            <p:ph type="body" sz="quarter" idx="12" hasCustomPrompt="1"/>
          </p:nvPr>
        </p:nvSpPr>
        <p:spPr>
          <a:xfrm>
            <a:off x="874184" y="3445166"/>
            <a:ext cx="10498667" cy="597395"/>
          </a:xfrm>
          <a:prstGeom prst="rect">
            <a:avLst/>
          </a:prstGeom>
          <a:solidFill>
            <a:schemeClr val="accent2"/>
          </a:solidFill>
        </p:spPr>
        <p:txBody>
          <a:bodyPr lIns="91440" tIns="91440" rIns="91440" bIns="91440" anchor="ctr"/>
          <a:lstStyle>
            <a:lvl1pPr marL="0" indent="0">
              <a:buFontTx/>
              <a:buNone/>
              <a:tabLst>
                <a:tab pos="7600950" algn="r"/>
              </a:tabLst>
              <a:defRPr sz="2200">
                <a:solidFill>
                  <a:schemeClr val="bg1"/>
                </a:solidFill>
                <a:latin typeface="+mj-lt"/>
              </a:defRPr>
            </a:lvl1pPr>
            <a:lvl2pPr marL="640080" indent="-228600">
              <a:buFont typeface="Arial" panose="020B0604020202020204" pitchFamily="34" charset="0"/>
              <a:buChar char="•"/>
              <a:defRPr sz="2400"/>
            </a:lvl2pPr>
            <a:lvl3pPr marL="914400" indent="-228600">
              <a:buFont typeface="Avenir LT Std 65 Medium" pitchFamily="34" charset="0"/>
              <a:buChar char="‐"/>
              <a:defRPr sz="2000"/>
            </a:lvl3pPr>
            <a:lvl4pPr marL="1188720" indent="-228600">
              <a:buFont typeface="Arial" panose="020B0604020202020204" pitchFamily="34" charset="0"/>
              <a:buChar char="•"/>
              <a:defRPr sz="1800"/>
            </a:lvl4pPr>
            <a:lvl5pPr marL="1463040" indent="-228600">
              <a:buFont typeface="Avenir LT Std 65 Medium" pitchFamily="34" charset="0"/>
              <a:buChar char="‐"/>
              <a:defRPr sz="1600"/>
            </a:lvl5pPr>
          </a:lstStyle>
          <a:p>
            <a:pPr lvl="0"/>
            <a:r>
              <a:rPr lang="en-US" dirty="0"/>
              <a:t>Click to edit Master text styles	tab to align right*</a:t>
            </a:r>
          </a:p>
        </p:txBody>
      </p:sp>
      <p:sp>
        <p:nvSpPr>
          <p:cNvPr id="13" name="Text Placeholder 11"/>
          <p:cNvSpPr>
            <a:spLocks noGrp="1"/>
          </p:cNvSpPr>
          <p:nvPr>
            <p:ph type="body" sz="quarter" idx="13" hasCustomPrompt="1"/>
          </p:nvPr>
        </p:nvSpPr>
        <p:spPr>
          <a:xfrm>
            <a:off x="874184" y="4195515"/>
            <a:ext cx="10498667" cy="597395"/>
          </a:xfrm>
          <a:prstGeom prst="rect">
            <a:avLst/>
          </a:prstGeom>
          <a:solidFill>
            <a:schemeClr val="accent6"/>
          </a:solidFill>
        </p:spPr>
        <p:txBody>
          <a:bodyPr lIns="91440" tIns="91440" rIns="91440" bIns="91440" anchor="ctr"/>
          <a:lstStyle>
            <a:lvl1pPr marL="0" indent="0">
              <a:buFontTx/>
              <a:buNone/>
              <a:tabLst>
                <a:tab pos="7600950" algn="r"/>
              </a:tabLst>
              <a:defRPr sz="2200">
                <a:solidFill>
                  <a:schemeClr val="bg1"/>
                </a:solidFill>
                <a:latin typeface="+mj-lt"/>
              </a:defRPr>
            </a:lvl1pPr>
            <a:lvl2pPr marL="640080" indent="-228600">
              <a:buFont typeface="Arial" panose="020B0604020202020204" pitchFamily="34" charset="0"/>
              <a:buChar char="•"/>
              <a:defRPr sz="2400"/>
            </a:lvl2pPr>
            <a:lvl3pPr marL="914400" indent="-228600">
              <a:buFont typeface="Avenir LT Std 65 Medium" pitchFamily="34" charset="0"/>
              <a:buChar char="‐"/>
              <a:defRPr sz="2000"/>
            </a:lvl3pPr>
            <a:lvl4pPr marL="1188720" indent="-228600">
              <a:buFont typeface="Arial" panose="020B0604020202020204" pitchFamily="34" charset="0"/>
              <a:buChar char="•"/>
              <a:defRPr sz="1800"/>
            </a:lvl4pPr>
            <a:lvl5pPr marL="1463040" indent="-228600">
              <a:buFont typeface="Avenir LT Std 65 Medium" pitchFamily="34" charset="0"/>
              <a:buChar char="‐"/>
              <a:defRPr sz="1600"/>
            </a:lvl5pPr>
          </a:lstStyle>
          <a:p>
            <a:pPr lvl="0"/>
            <a:r>
              <a:rPr lang="en-US" dirty="0"/>
              <a:t>Click to edit Master text styles	tab to align right</a:t>
            </a:r>
          </a:p>
        </p:txBody>
      </p:sp>
      <p:sp>
        <p:nvSpPr>
          <p:cNvPr id="6" name="Text Placeholder 5"/>
          <p:cNvSpPr>
            <a:spLocks noGrp="1"/>
          </p:cNvSpPr>
          <p:nvPr>
            <p:ph type="body" sz="quarter" idx="14" hasCustomPrompt="1"/>
          </p:nvPr>
        </p:nvSpPr>
        <p:spPr>
          <a:xfrm>
            <a:off x="874184" y="4932728"/>
            <a:ext cx="10498667" cy="788405"/>
          </a:xfrm>
          <a:prstGeom prst="rect">
            <a:avLst/>
          </a:prstGeom>
        </p:spPr>
        <p:txBody>
          <a:bodyPr lIns="0" tIns="0" rIns="0" bIns="0"/>
          <a:lstStyle>
            <a:lvl1pPr>
              <a:defRPr sz="1200">
                <a:solidFill>
                  <a:schemeClr val="tx1"/>
                </a:solidFill>
                <a:latin typeface="+mj-lt"/>
              </a:defRPr>
            </a:lvl1pPr>
          </a:lstStyle>
          <a:p>
            <a:pPr lvl="0"/>
            <a:r>
              <a:rPr lang="en-US" dirty="0"/>
              <a:t>*Footnotes go here</a:t>
            </a:r>
          </a:p>
        </p:txBody>
      </p:sp>
      <p:sp>
        <p:nvSpPr>
          <p:cNvPr id="15" name="Rectangle 14"/>
          <p:cNvSpPr/>
          <p:nvPr userDrawn="1"/>
        </p:nvSpPr>
        <p:spPr>
          <a:xfrm>
            <a:off x="0" y="6103918"/>
            <a:ext cx="12192000" cy="7540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16" name="Picture 1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98715" y="6204606"/>
            <a:ext cx="1845514" cy="631798"/>
          </a:xfrm>
          <a:prstGeom prst="rect">
            <a:avLst/>
          </a:prstGeom>
        </p:spPr>
      </p:pic>
    </p:spTree>
    <p:extLst>
      <p:ext uri="{BB962C8B-B14F-4D97-AF65-F5344CB8AC3E}">
        <p14:creationId xmlns:p14="http://schemas.microsoft.com/office/powerpoint/2010/main" val="72818092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Full Picture Background with content - B1">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0" y="0"/>
            <a:ext cx="12192000" cy="6101976"/>
          </a:xfrm>
          <a:prstGeom prst="rect">
            <a:avLst/>
          </a:prstGeom>
        </p:spPr>
        <p:txBody>
          <a:bodyPr/>
          <a:lstStyle/>
          <a:p>
            <a:r>
              <a:rPr lang="en-US"/>
              <a:t>Click icon to add picture</a:t>
            </a:r>
            <a:endParaRPr lang="en-US" dirty="0"/>
          </a:p>
        </p:txBody>
      </p:sp>
      <p:sp>
        <p:nvSpPr>
          <p:cNvPr id="6" name="Text Placeholder 5"/>
          <p:cNvSpPr>
            <a:spLocks noGrp="1"/>
          </p:cNvSpPr>
          <p:nvPr>
            <p:ph type="body" sz="quarter" idx="12" hasCustomPrompt="1"/>
          </p:nvPr>
        </p:nvSpPr>
        <p:spPr>
          <a:xfrm>
            <a:off x="0" y="1978025"/>
            <a:ext cx="4893733" cy="3743325"/>
          </a:xfrm>
          <a:prstGeom prst="rect">
            <a:avLst/>
          </a:prstGeom>
          <a:solidFill>
            <a:schemeClr val="tx2">
              <a:alpha val="90000"/>
            </a:schemeClr>
          </a:solidFill>
        </p:spPr>
        <p:txBody>
          <a:bodyPr lIns="320040" tIns="228600" rIns="320040" bIns="228600"/>
          <a:lstStyle>
            <a:lvl1pPr>
              <a:defRPr sz="2800" cap="none" baseline="0">
                <a:solidFill>
                  <a:schemeClr val="accent4"/>
                </a:solidFill>
                <a:latin typeface="+mj-lt"/>
              </a:defRPr>
            </a:lvl1pPr>
            <a:lvl2pPr marL="0" indent="-182880">
              <a:buFontTx/>
              <a:buBlip>
                <a:blip r:embed="rId2"/>
              </a:buBlip>
              <a:defRPr sz="2000">
                <a:solidFill>
                  <a:schemeClr val="bg1"/>
                </a:solidFill>
              </a:defRPr>
            </a:lvl2pPr>
            <a:lvl3pPr marL="457200" indent="-182880">
              <a:defRPr sz="1800">
                <a:solidFill>
                  <a:schemeClr val="bg1"/>
                </a:solidFill>
              </a:defRPr>
            </a:lvl3pPr>
            <a:lvl4pPr marL="914400" indent="-182880">
              <a:defRPr sz="1600">
                <a:solidFill>
                  <a:schemeClr val="bg1"/>
                </a:solidFill>
              </a:defRPr>
            </a:lvl4pPr>
            <a:lvl5pPr marL="1371600" indent="-182880">
              <a:buFont typeface="Arial" panose="020B0604020202020204" pitchFamily="34" charset="0"/>
              <a:buChar char="•"/>
              <a:defRPr sz="1400">
                <a:solidFill>
                  <a:schemeClr val="bg1"/>
                </a:solidFill>
              </a:defRPr>
            </a:lvl5pPr>
          </a:lstStyle>
          <a:p>
            <a:pPr lvl="0"/>
            <a:r>
              <a:rPr lang="en-US" dirty="0"/>
              <a:t>Click to edit master text styles</a:t>
            </a:r>
          </a:p>
        </p:txBody>
      </p:sp>
      <p:sp>
        <p:nvSpPr>
          <p:cNvPr id="15" name="Text Placeholder 14"/>
          <p:cNvSpPr>
            <a:spLocks noGrp="1"/>
          </p:cNvSpPr>
          <p:nvPr>
            <p:ph type="body" sz="quarter" idx="13"/>
          </p:nvPr>
        </p:nvSpPr>
        <p:spPr>
          <a:xfrm>
            <a:off x="0" y="3200400"/>
            <a:ext cx="4893733" cy="2520950"/>
          </a:xfrm>
          <a:prstGeom prst="rect">
            <a:avLst/>
          </a:prstGeom>
        </p:spPr>
        <p:txBody>
          <a:bodyPr lIns="320040" tIns="0" rIns="320040" bIns="0"/>
          <a:lstStyle>
            <a:lvl1pPr marL="182880" indent="-182880">
              <a:buFontTx/>
              <a:buBlip>
                <a:blip r:embed="rId2"/>
              </a:buBlip>
              <a:defRPr sz="2400">
                <a:solidFill>
                  <a:schemeClr val="bg1"/>
                </a:solidFill>
                <a:latin typeface="+mj-lt"/>
              </a:defRPr>
            </a:lvl1pPr>
            <a:lvl2pPr marL="457200" indent="-182880">
              <a:buFont typeface="Arial" panose="020B0604020202020204" pitchFamily="34" charset="0"/>
              <a:buChar char="•"/>
              <a:defRPr sz="2000">
                <a:solidFill>
                  <a:schemeClr val="bg1"/>
                </a:solidFill>
                <a:latin typeface="+mj-lt"/>
              </a:defRPr>
            </a:lvl2pPr>
            <a:lvl3pPr marL="640080" indent="-182880">
              <a:buFont typeface="Avenir LT Std 65 Medium" pitchFamily="34" charset="0"/>
              <a:buChar char="‐"/>
              <a:defRPr sz="1800">
                <a:solidFill>
                  <a:schemeClr val="bg1"/>
                </a:solidFill>
                <a:latin typeface="+mj-lt"/>
              </a:defRPr>
            </a:lvl3pPr>
            <a:lvl4pPr>
              <a:defRPr sz="2400">
                <a:solidFill>
                  <a:schemeClr val="bg1"/>
                </a:solidFill>
              </a:defRPr>
            </a:lvl4pPr>
            <a:lvl5pPr>
              <a:defRPr sz="2400">
                <a:solidFill>
                  <a:schemeClr val="bg1"/>
                </a:solidFill>
              </a:defRPr>
            </a:lvl5pPr>
          </a:lstStyle>
          <a:p>
            <a:pPr lvl="0"/>
            <a:r>
              <a:rPr lang="en-US"/>
              <a:t>Edit Master text styles</a:t>
            </a:r>
          </a:p>
          <a:p>
            <a:pPr lvl="1"/>
            <a:r>
              <a:rPr lang="en-US"/>
              <a:t>Second level</a:t>
            </a:r>
          </a:p>
          <a:p>
            <a:pPr lvl="2"/>
            <a:r>
              <a:rPr lang="en-US"/>
              <a:t>Third level</a:t>
            </a:r>
          </a:p>
        </p:txBody>
      </p:sp>
      <p:sp>
        <p:nvSpPr>
          <p:cNvPr id="7" name="Rectangle 6"/>
          <p:cNvSpPr/>
          <p:nvPr userDrawn="1"/>
        </p:nvSpPr>
        <p:spPr>
          <a:xfrm>
            <a:off x="0" y="6103918"/>
            <a:ext cx="12192000" cy="7540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98715" y="6204606"/>
            <a:ext cx="1845514" cy="631798"/>
          </a:xfrm>
          <a:prstGeom prst="rect">
            <a:avLst/>
          </a:prstGeom>
        </p:spPr>
      </p:pic>
    </p:spTree>
    <p:extLst>
      <p:ext uri="{BB962C8B-B14F-4D97-AF65-F5344CB8AC3E}">
        <p14:creationId xmlns:p14="http://schemas.microsoft.com/office/powerpoint/2010/main" val="246633114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Full Picture Background with content - B2">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0" y="1"/>
            <a:ext cx="12192000" cy="6103917"/>
          </a:xfrm>
          <a:prstGeom prst="rect">
            <a:avLst/>
          </a:prstGeom>
        </p:spPr>
        <p:txBody>
          <a:bodyPr/>
          <a:lstStyle/>
          <a:p>
            <a:r>
              <a:rPr lang="en-US"/>
              <a:t>Click icon to add picture</a:t>
            </a:r>
            <a:endParaRPr lang="en-US" dirty="0"/>
          </a:p>
        </p:txBody>
      </p:sp>
      <p:sp>
        <p:nvSpPr>
          <p:cNvPr id="6" name="Text Placeholder 5"/>
          <p:cNvSpPr>
            <a:spLocks noGrp="1"/>
          </p:cNvSpPr>
          <p:nvPr>
            <p:ph type="body" sz="quarter" idx="12" hasCustomPrompt="1"/>
          </p:nvPr>
        </p:nvSpPr>
        <p:spPr>
          <a:xfrm>
            <a:off x="0" y="1978025"/>
            <a:ext cx="4893733" cy="3743325"/>
          </a:xfrm>
          <a:prstGeom prst="rect">
            <a:avLst/>
          </a:prstGeom>
          <a:solidFill>
            <a:schemeClr val="bg1">
              <a:alpha val="90000"/>
            </a:schemeClr>
          </a:solidFill>
        </p:spPr>
        <p:txBody>
          <a:bodyPr lIns="320040" tIns="228600" rIns="320040" bIns="228600"/>
          <a:lstStyle>
            <a:lvl1pPr>
              <a:defRPr sz="2800" cap="none" baseline="0">
                <a:solidFill>
                  <a:schemeClr val="accent1"/>
                </a:solidFill>
                <a:latin typeface="+mj-lt"/>
              </a:defRPr>
            </a:lvl1pPr>
            <a:lvl2pPr marL="0" indent="-182880">
              <a:buFontTx/>
              <a:buBlip>
                <a:blip r:embed="rId2"/>
              </a:buBlip>
              <a:defRPr sz="2000">
                <a:solidFill>
                  <a:schemeClr val="bg1"/>
                </a:solidFill>
              </a:defRPr>
            </a:lvl2pPr>
            <a:lvl3pPr marL="457200" indent="-182880">
              <a:defRPr sz="1800">
                <a:solidFill>
                  <a:schemeClr val="bg1"/>
                </a:solidFill>
              </a:defRPr>
            </a:lvl3pPr>
            <a:lvl4pPr marL="914400" indent="-182880">
              <a:defRPr sz="1600">
                <a:solidFill>
                  <a:schemeClr val="bg1"/>
                </a:solidFill>
              </a:defRPr>
            </a:lvl4pPr>
            <a:lvl5pPr marL="1371600" indent="-182880">
              <a:buFont typeface="Arial" panose="020B0604020202020204" pitchFamily="34" charset="0"/>
              <a:buChar char="•"/>
              <a:defRPr sz="1400">
                <a:solidFill>
                  <a:schemeClr val="bg1"/>
                </a:solidFill>
              </a:defRPr>
            </a:lvl5pPr>
          </a:lstStyle>
          <a:p>
            <a:pPr lvl="0"/>
            <a:r>
              <a:rPr lang="en-US" dirty="0"/>
              <a:t>Click to edit master text styles</a:t>
            </a:r>
          </a:p>
        </p:txBody>
      </p:sp>
      <p:sp>
        <p:nvSpPr>
          <p:cNvPr id="15" name="Text Placeholder 14"/>
          <p:cNvSpPr>
            <a:spLocks noGrp="1"/>
          </p:cNvSpPr>
          <p:nvPr>
            <p:ph type="body" sz="quarter" idx="13"/>
          </p:nvPr>
        </p:nvSpPr>
        <p:spPr>
          <a:xfrm>
            <a:off x="0" y="3200400"/>
            <a:ext cx="4893733" cy="2520950"/>
          </a:xfrm>
          <a:prstGeom prst="rect">
            <a:avLst/>
          </a:prstGeom>
        </p:spPr>
        <p:txBody>
          <a:bodyPr lIns="320040" tIns="0" rIns="320040" bIns="0"/>
          <a:lstStyle>
            <a:lvl1pPr marL="182880" indent="-182880">
              <a:buFontTx/>
              <a:buBlip>
                <a:blip r:embed="rId2"/>
              </a:buBlip>
              <a:defRPr sz="2400">
                <a:solidFill>
                  <a:schemeClr val="accent5"/>
                </a:solidFill>
                <a:latin typeface="+mj-lt"/>
              </a:defRPr>
            </a:lvl1pPr>
            <a:lvl2pPr marL="457200" indent="-182880">
              <a:buFont typeface="Arial" panose="020B0604020202020204" pitchFamily="34" charset="0"/>
              <a:buChar char="•"/>
              <a:defRPr sz="2000">
                <a:solidFill>
                  <a:schemeClr val="accent5"/>
                </a:solidFill>
                <a:latin typeface="+mj-lt"/>
              </a:defRPr>
            </a:lvl2pPr>
            <a:lvl3pPr marL="640080" indent="-182880">
              <a:buFont typeface="Avenir LT Std 65 Medium" pitchFamily="34" charset="0"/>
              <a:buChar char="‐"/>
              <a:defRPr sz="1800">
                <a:solidFill>
                  <a:schemeClr val="accent5"/>
                </a:solidFill>
                <a:latin typeface="+mj-lt"/>
              </a:defRPr>
            </a:lvl3pPr>
            <a:lvl4pPr>
              <a:defRPr sz="2400">
                <a:solidFill>
                  <a:schemeClr val="bg1"/>
                </a:solidFill>
              </a:defRPr>
            </a:lvl4pPr>
            <a:lvl5pPr>
              <a:defRPr sz="2400">
                <a:solidFill>
                  <a:schemeClr val="bg1"/>
                </a:solidFill>
              </a:defRPr>
            </a:lvl5pPr>
          </a:lstStyle>
          <a:p>
            <a:pPr lvl="0"/>
            <a:r>
              <a:rPr lang="en-US"/>
              <a:t>Edit Master text styles</a:t>
            </a:r>
          </a:p>
          <a:p>
            <a:pPr lvl="1"/>
            <a:r>
              <a:rPr lang="en-US"/>
              <a:t>Second level</a:t>
            </a:r>
          </a:p>
          <a:p>
            <a:pPr lvl="2"/>
            <a:r>
              <a:rPr lang="en-US"/>
              <a:t>Third level</a:t>
            </a:r>
          </a:p>
        </p:txBody>
      </p:sp>
      <p:sp>
        <p:nvSpPr>
          <p:cNvPr id="7" name="Rectangle 6"/>
          <p:cNvSpPr/>
          <p:nvPr userDrawn="1"/>
        </p:nvSpPr>
        <p:spPr>
          <a:xfrm>
            <a:off x="0" y="6103918"/>
            <a:ext cx="12192000" cy="7540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98715" y="6204606"/>
            <a:ext cx="1845514" cy="631798"/>
          </a:xfrm>
          <a:prstGeom prst="rect">
            <a:avLst/>
          </a:prstGeom>
        </p:spPr>
      </p:pic>
    </p:spTree>
    <p:extLst>
      <p:ext uri="{BB962C8B-B14F-4D97-AF65-F5344CB8AC3E}">
        <p14:creationId xmlns:p14="http://schemas.microsoft.com/office/powerpoint/2010/main" val="162864416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Full Picture Background - statistics B1">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0" y="1"/>
            <a:ext cx="12192000" cy="6103917"/>
          </a:xfrm>
          <a:prstGeom prst="rect">
            <a:avLst/>
          </a:prstGeom>
        </p:spPr>
        <p:txBody>
          <a:bodyPr/>
          <a:lstStyle/>
          <a:p>
            <a:r>
              <a:rPr lang="en-US"/>
              <a:t>Click icon to add picture</a:t>
            </a:r>
            <a:endParaRPr lang="en-US" dirty="0"/>
          </a:p>
        </p:txBody>
      </p:sp>
      <p:sp>
        <p:nvSpPr>
          <p:cNvPr id="6" name="Text Placeholder 5"/>
          <p:cNvSpPr>
            <a:spLocks noGrp="1"/>
          </p:cNvSpPr>
          <p:nvPr>
            <p:ph type="body" sz="quarter" idx="12" hasCustomPrompt="1"/>
          </p:nvPr>
        </p:nvSpPr>
        <p:spPr>
          <a:xfrm>
            <a:off x="-1" y="4495801"/>
            <a:ext cx="7298268" cy="1439863"/>
          </a:xfrm>
          <a:prstGeom prst="rect">
            <a:avLst/>
          </a:prstGeom>
          <a:solidFill>
            <a:schemeClr val="tx2">
              <a:alpha val="90000"/>
            </a:schemeClr>
          </a:solidFill>
        </p:spPr>
        <p:txBody>
          <a:bodyPr lIns="320040" tIns="228600" rIns="320040" bIns="228600"/>
          <a:lstStyle>
            <a:lvl1pPr>
              <a:defRPr sz="2800" cap="none" baseline="0">
                <a:solidFill>
                  <a:schemeClr val="accent4"/>
                </a:solidFill>
                <a:latin typeface="+mj-lt"/>
              </a:defRPr>
            </a:lvl1pPr>
            <a:lvl2pPr marL="0" indent="-182880">
              <a:buFontTx/>
              <a:buBlip>
                <a:blip r:embed="rId2"/>
              </a:buBlip>
              <a:defRPr sz="2000">
                <a:solidFill>
                  <a:schemeClr val="bg1"/>
                </a:solidFill>
              </a:defRPr>
            </a:lvl2pPr>
            <a:lvl3pPr marL="457200" indent="-182880">
              <a:defRPr sz="1800">
                <a:solidFill>
                  <a:schemeClr val="bg1"/>
                </a:solidFill>
              </a:defRPr>
            </a:lvl3pPr>
            <a:lvl4pPr marL="914400" indent="-182880">
              <a:defRPr sz="1600">
                <a:solidFill>
                  <a:schemeClr val="bg1"/>
                </a:solidFill>
              </a:defRPr>
            </a:lvl4pPr>
            <a:lvl5pPr marL="1371600" indent="-182880">
              <a:buFont typeface="Arial" panose="020B0604020202020204" pitchFamily="34" charset="0"/>
              <a:buChar char="•"/>
              <a:defRPr sz="1400">
                <a:solidFill>
                  <a:schemeClr val="bg1"/>
                </a:solidFill>
              </a:defRPr>
            </a:lvl5pPr>
          </a:lstStyle>
          <a:p>
            <a:pPr lvl="0"/>
            <a:r>
              <a:rPr lang="en-US" dirty="0"/>
              <a:t>Click to edit master text styles</a:t>
            </a:r>
          </a:p>
        </p:txBody>
      </p:sp>
      <p:sp>
        <p:nvSpPr>
          <p:cNvPr id="17" name="Text Placeholder 14"/>
          <p:cNvSpPr>
            <a:spLocks noGrp="1"/>
          </p:cNvSpPr>
          <p:nvPr>
            <p:ph type="body" sz="quarter" idx="13"/>
          </p:nvPr>
        </p:nvSpPr>
        <p:spPr>
          <a:xfrm>
            <a:off x="1294725" y="5124758"/>
            <a:ext cx="6003543" cy="571528"/>
          </a:xfrm>
          <a:prstGeom prst="rect">
            <a:avLst/>
          </a:prstGeom>
        </p:spPr>
        <p:txBody>
          <a:bodyPr lIns="0" tIns="0" rIns="320040" bIns="0" anchor="ctr"/>
          <a:lstStyle>
            <a:lvl1pPr marL="0" indent="0">
              <a:buFont typeface="Arial" panose="020B0604020202020204" pitchFamily="34" charset="0"/>
              <a:buNone/>
              <a:defRPr sz="2400">
                <a:solidFill>
                  <a:schemeClr val="bg1"/>
                </a:solidFill>
                <a:latin typeface="+mj-lt"/>
              </a:defRPr>
            </a:lvl1pPr>
            <a:lvl2pPr marL="457200" indent="-182880">
              <a:buFont typeface="Arial" panose="020B0604020202020204" pitchFamily="34" charset="0"/>
              <a:buChar char="•"/>
              <a:defRPr sz="1800">
                <a:solidFill>
                  <a:schemeClr val="bg1"/>
                </a:solidFill>
              </a:defRPr>
            </a:lvl2pPr>
            <a:lvl3pPr marL="640080" indent="-182880">
              <a:buFont typeface="Avenir LT Std 65 Medium" pitchFamily="34" charset="0"/>
              <a:buChar char="‐"/>
              <a:defRPr sz="1600">
                <a:solidFill>
                  <a:schemeClr val="bg1"/>
                </a:solidFill>
              </a:defRPr>
            </a:lvl3pPr>
            <a:lvl4pPr>
              <a:defRPr sz="2400">
                <a:solidFill>
                  <a:schemeClr val="bg1"/>
                </a:solidFill>
              </a:defRPr>
            </a:lvl4pPr>
            <a:lvl5pPr>
              <a:defRPr sz="2400">
                <a:solidFill>
                  <a:schemeClr val="bg1"/>
                </a:solidFill>
              </a:defRPr>
            </a:lvl5pPr>
          </a:lstStyle>
          <a:p>
            <a:pPr lvl="0"/>
            <a:r>
              <a:rPr lang="en-US"/>
              <a:t>Edit Master text styles</a:t>
            </a:r>
          </a:p>
        </p:txBody>
      </p:sp>
      <p:sp>
        <p:nvSpPr>
          <p:cNvPr id="18" name="Text Placeholder 3"/>
          <p:cNvSpPr>
            <a:spLocks noGrp="1"/>
          </p:cNvSpPr>
          <p:nvPr>
            <p:ph type="body" sz="quarter" idx="14" hasCustomPrompt="1"/>
          </p:nvPr>
        </p:nvSpPr>
        <p:spPr>
          <a:xfrm>
            <a:off x="406402" y="5124759"/>
            <a:ext cx="888324" cy="549275"/>
          </a:xfrm>
          <a:prstGeom prst="rect">
            <a:avLst/>
          </a:prstGeom>
        </p:spPr>
        <p:txBody>
          <a:bodyPr lIns="0" tIns="0" rIns="0" bIns="0" anchor="ctr"/>
          <a:lstStyle>
            <a:lvl1pPr>
              <a:defRPr sz="4000">
                <a:solidFill>
                  <a:schemeClr val="accent2"/>
                </a:solidFill>
                <a:latin typeface="+mj-lt"/>
              </a:defRPr>
            </a:lvl1pPr>
          </a:lstStyle>
          <a:p>
            <a:pPr lvl="0"/>
            <a:r>
              <a:rPr lang="en-US" dirty="0"/>
              <a:t>##</a:t>
            </a:r>
          </a:p>
        </p:txBody>
      </p:sp>
      <p:sp>
        <p:nvSpPr>
          <p:cNvPr id="9" name="Rectangle 8"/>
          <p:cNvSpPr/>
          <p:nvPr userDrawn="1"/>
        </p:nvSpPr>
        <p:spPr>
          <a:xfrm>
            <a:off x="0" y="6103918"/>
            <a:ext cx="12192000" cy="7540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98715" y="6204606"/>
            <a:ext cx="1845514" cy="631798"/>
          </a:xfrm>
          <a:prstGeom prst="rect">
            <a:avLst/>
          </a:prstGeom>
        </p:spPr>
      </p:pic>
    </p:spTree>
    <p:extLst>
      <p:ext uri="{BB962C8B-B14F-4D97-AF65-F5344CB8AC3E}">
        <p14:creationId xmlns:p14="http://schemas.microsoft.com/office/powerpoint/2010/main" val="304221200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all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ext Placeholder 4"/>
          <p:cNvSpPr>
            <a:spLocks noGrp="1" noChangeAspect="1"/>
          </p:cNvSpPr>
          <p:nvPr>
            <p:ph type="body" sz="quarter" idx="10" hasCustomPrompt="1"/>
          </p:nvPr>
        </p:nvSpPr>
        <p:spPr>
          <a:xfrm>
            <a:off x="874184" y="762000"/>
            <a:ext cx="10498667" cy="5257800"/>
          </a:xfrm>
          <a:prstGeom prst="rect">
            <a:avLst/>
          </a:prstGeom>
        </p:spPr>
        <p:txBody>
          <a:bodyPr lIns="0" tIns="0" rIns="0" bIns="0" anchor="ctr" anchorCtr="0"/>
          <a:lstStyle>
            <a:lvl1pPr>
              <a:defRPr>
                <a:latin typeface="+mj-lt"/>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Mauris</a:t>
            </a:r>
            <a:r>
              <a:rPr lang="en-US" dirty="0"/>
              <a:t> </a:t>
            </a:r>
            <a:r>
              <a:rPr lang="en-US" dirty="0" err="1"/>
              <a:t>efficitur</a:t>
            </a:r>
            <a:r>
              <a:rPr lang="en-US" dirty="0"/>
              <a:t> </a:t>
            </a:r>
            <a:r>
              <a:rPr lang="en-US" dirty="0" err="1"/>
              <a:t>nibh</a:t>
            </a:r>
            <a:r>
              <a:rPr lang="en-US" dirty="0"/>
              <a:t> quam, at </a:t>
            </a:r>
            <a:r>
              <a:rPr lang="en-US" dirty="0" err="1"/>
              <a:t>elementum</a:t>
            </a:r>
            <a:r>
              <a:rPr lang="en-US" dirty="0"/>
              <a:t> </a:t>
            </a:r>
            <a:r>
              <a:rPr lang="en-US" dirty="0" err="1"/>
              <a:t>odio</a:t>
            </a:r>
            <a:r>
              <a:rPr lang="en-US" dirty="0"/>
              <a:t> </a:t>
            </a:r>
            <a:r>
              <a:rPr lang="en-US" dirty="0" err="1"/>
              <a:t>elementum</a:t>
            </a:r>
            <a:r>
              <a:rPr lang="en-US" dirty="0"/>
              <a:t> sed. </a:t>
            </a:r>
            <a:r>
              <a:rPr lang="en-US" dirty="0" err="1"/>
              <a:t>Ut.</a:t>
            </a:r>
            <a:endParaRPr lang="en-US" dirty="0"/>
          </a:p>
        </p:txBody>
      </p:sp>
    </p:spTree>
    <p:extLst>
      <p:ext uri="{BB962C8B-B14F-4D97-AF65-F5344CB8AC3E}">
        <p14:creationId xmlns:p14="http://schemas.microsoft.com/office/powerpoint/2010/main" val="308443859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Full Picture Background - statistics B2">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0" y="1"/>
            <a:ext cx="12192000" cy="6103917"/>
          </a:xfrm>
          <a:prstGeom prst="rect">
            <a:avLst/>
          </a:prstGeom>
        </p:spPr>
        <p:txBody>
          <a:bodyPr/>
          <a:lstStyle/>
          <a:p>
            <a:r>
              <a:rPr lang="en-US"/>
              <a:t>Click icon to add picture</a:t>
            </a:r>
            <a:endParaRPr lang="en-US" dirty="0"/>
          </a:p>
        </p:txBody>
      </p:sp>
      <p:sp>
        <p:nvSpPr>
          <p:cNvPr id="6" name="Text Placeholder 5"/>
          <p:cNvSpPr>
            <a:spLocks noGrp="1"/>
          </p:cNvSpPr>
          <p:nvPr>
            <p:ph type="body" sz="quarter" idx="12" hasCustomPrompt="1"/>
          </p:nvPr>
        </p:nvSpPr>
        <p:spPr>
          <a:xfrm>
            <a:off x="1" y="4495800"/>
            <a:ext cx="7298268" cy="1439862"/>
          </a:xfrm>
          <a:prstGeom prst="rect">
            <a:avLst/>
          </a:prstGeom>
          <a:solidFill>
            <a:schemeClr val="bg2">
              <a:alpha val="90000"/>
            </a:schemeClr>
          </a:solidFill>
        </p:spPr>
        <p:txBody>
          <a:bodyPr lIns="320040" tIns="228600" rIns="320040" bIns="228600"/>
          <a:lstStyle>
            <a:lvl1pPr>
              <a:defRPr sz="2800" cap="none" baseline="0">
                <a:solidFill>
                  <a:schemeClr val="accent1"/>
                </a:solidFill>
                <a:latin typeface="+mj-lt"/>
              </a:defRPr>
            </a:lvl1pPr>
            <a:lvl2pPr marL="0" indent="-182880">
              <a:buFontTx/>
              <a:buBlip>
                <a:blip r:embed="rId2"/>
              </a:buBlip>
              <a:defRPr sz="2000">
                <a:solidFill>
                  <a:schemeClr val="bg1"/>
                </a:solidFill>
              </a:defRPr>
            </a:lvl2pPr>
            <a:lvl3pPr marL="457200" indent="-182880">
              <a:defRPr sz="1800">
                <a:solidFill>
                  <a:schemeClr val="bg1"/>
                </a:solidFill>
              </a:defRPr>
            </a:lvl3pPr>
            <a:lvl4pPr marL="914400" indent="-182880">
              <a:defRPr sz="1600">
                <a:solidFill>
                  <a:schemeClr val="bg1"/>
                </a:solidFill>
              </a:defRPr>
            </a:lvl4pPr>
            <a:lvl5pPr marL="1371600" indent="-182880">
              <a:buFont typeface="Arial" panose="020B0604020202020204" pitchFamily="34" charset="0"/>
              <a:buChar char="•"/>
              <a:defRPr sz="1400">
                <a:solidFill>
                  <a:schemeClr val="bg1"/>
                </a:solidFill>
              </a:defRPr>
            </a:lvl5pPr>
          </a:lstStyle>
          <a:p>
            <a:pPr lvl="0"/>
            <a:r>
              <a:rPr lang="en-US" dirty="0"/>
              <a:t>Click to edit master text styles</a:t>
            </a:r>
          </a:p>
        </p:txBody>
      </p:sp>
      <p:sp>
        <p:nvSpPr>
          <p:cNvPr id="15" name="Text Placeholder 14"/>
          <p:cNvSpPr>
            <a:spLocks noGrp="1"/>
          </p:cNvSpPr>
          <p:nvPr>
            <p:ph type="body" sz="quarter" idx="13"/>
          </p:nvPr>
        </p:nvSpPr>
        <p:spPr>
          <a:xfrm>
            <a:off x="1294725" y="5124758"/>
            <a:ext cx="6003543" cy="571528"/>
          </a:xfrm>
          <a:prstGeom prst="rect">
            <a:avLst/>
          </a:prstGeom>
        </p:spPr>
        <p:txBody>
          <a:bodyPr lIns="0" tIns="0" rIns="320040" bIns="0" anchor="ctr"/>
          <a:lstStyle>
            <a:lvl1pPr marL="0" indent="0">
              <a:buFont typeface="Arial" panose="020B0604020202020204" pitchFamily="34" charset="0"/>
              <a:buNone/>
              <a:defRPr sz="2400">
                <a:solidFill>
                  <a:schemeClr val="accent5"/>
                </a:solidFill>
                <a:latin typeface="+mj-lt"/>
              </a:defRPr>
            </a:lvl1pPr>
            <a:lvl2pPr marL="457200" indent="-182880">
              <a:buFont typeface="Arial" panose="020B0604020202020204" pitchFamily="34" charset="0"/>
              <a:buChar char="•"/>
              <a:defRPr sz="1800">
                <a:solidFill>
                  <a:schemeClr val="bg1"/>
                </a:solidFill>
              </a:defRPr>
            </a:lvl2pPr>
            <a:lvl3pPr marL="640080" indent="-182880">
              <a:buFont typeface="Avenir LT Std 65 Medium" pitchFamily="34" charset="0"/>
              <a:buChar char="‐"/>
              <a:defRPr sz="1600">
                <a:solidFill>
                  <a:schemeClr val="bg1"/>
                </a:solidFill>
              </a:defRPr>
            </a:lvl3pPr>
            <a:lvl4pPr>
              <a:defRPr sz="2400">
                <a:solidFill>
                  <a:schemeClr val="bg1"/>
                </a:solidFill>
              </a:defRPr>
            </a:lvl4pPr>
            <a:lvl5pPr>
              <a:defRPr sz="2400">
                <a:solidFill>
                  <a:schemeClr val="bg1"/>
                </a:solidFill>
              </a:defRPr>
            </a:lvl5pPr>
          </a:lstStyle>
          <a:p>
            <a:pPr lvl="0"/>
            <a:r>
              <a:rPr lang="en-US"/>
              <a:t>Edit Master text styles</a:t>
            </a:r>
          </a:p>
        </p:txBody>
      </p:sp>
      <p:sp>
        <p:nvSpPr>
          <p:cNvPr id="4" name="Text Placeholder 3"/>
          <p:cNvSpPr>
            <a:spLocks noGrp="1"/>
          </p:cNvSpPr>
          <p:nvPr>
            <p:ph type="body" sz="quarter" idx="14" hasCustomPrompt="1"/>
          </p:nvPr>
        </p:nvSpPr>
        <p:spPr>
          <a:xfrm>
            <a:off x="406401" y="5124759"/>
            <a:ext cx="888323" cy="571527"/>
          </a:xfrm>
          <a:prstGeom prst="rect">
            <a:avLst/>
          </a:prstGeom>
        </p:spPr>
        <p:txBody>
          <a:bodyPr lIns="0" tIns="0" rIns="0" bIns="0" anchor="ctr"/>
          <a:lstStyle>
            <a:lvl1pPr>
              <a:defRPr sz="4000">
                <a:solidFill>
                  <a:schemeClr val="accent2"/>
                </a:solidFill>
                <a:latin typeface="+mj-lt"/>
              </a:defRPr>
            </a:lvl1pPr>
          </a:lstStyle>
          <a:p>
            <a:pPr lvl="0"/>
            <a:r>
              <a:rPr lang="en-US" dirty="0"/>
              <a:t>##</a:t>
            </a:r>
          </a:p>
        </p:txBody>
      </p:sp>
      <p:sp>
        <p:nvSpPr>
          <p:cNvPr id="9" name="Rectangle 8"/>
          <p:cNvSpPr/>
          <p:nvPr userDrawn="1"/>
        </p:nvSpPr>
        <p:spPr>
          <a:xfrm>
            <a:off x="0" y="6103918"/>
            <a:ext cx="12192000" cy="7540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98715" y="6204606"/>
            <a:ext cx="1845514" cy="631798"/>
          </a:xfrm>
          <a:prstGeom prst="rect">
            <a:avLst/>
          </a:prstGeom>
        </p:spPr>
      </p:pic>
    </p:spTree>
    <p:extLst>
      <p:ext uri="{BB962C8B-B14F-4D97-AF65-F5344CB8AC3E}">
        <p14:creationId xmlns:p14="http://schemas.microsoft.com/office/powerpoint/2010/main" val="379789438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ullet Points - B">
    <p:spTree>
      <p:nvGrpSpPr>
        <p:cNvPr id="1" name=""/>
        <p:cNvGrpSpPr/>
        <p:nvPr/>
      </p:nvGrpSpPr>
      <p:grpSpPr>
        <a:xfrm>
          <a:off x="0" y="0"/>
          <a:ext cx="0" cy="0"/>
          <a:chOff x="0" y="0"/>
          <a:chExt cx="0" cy="0"/>
        </a:xfrm>
      </p:grpSpPr>
      <p:sp>
        <p:nvSpPr>
          <p:cNvPr id="7" name="Title 6"/>
          <p:cNvSpPr>
            <a:spLocks noGrp="1"/>
          </p:cNvSpPr>
          <p:nvPr>
            <p:ph type="title" hasCustomPrompt="1"/>
          </p:nvPr>
        </p:nvSpPr>
        <p:spPr>
          <a:xfrm>
            <a:off x="406400" y="585132"/>
            <a:ext cx="10966451" cy="1143000"/>
          </a:xfrm>
          <a:prstGeom prst="rect">
            <a:avLst/>
          </a:prstGeom>
        </p:spPr>
        <p:txBody>
          <a:bodyPr lIns="0" tIns="0" rIns="0" bIns="0"/>
          <a:lstStyle>
            <a:lvl1pPr marL="320040" indent="-320040" algn="l">
              <a:buSzPct val="110000"/>
              <a:buFontTx/>
              <a:buBlip>
                <a:blip r:embed="rId2"/>
              </a:buBlip>
              <a:defRPr sz="3200" b="1" cap="none" baseline="0"/>
            </a:lvl1pPr>
          </a:lstStyle>
          <a:p>
            <a:r>
              <a:rPr lang="en-US" dirty="0"/>
              <a:t>Bullet heading – sentence case</a:t>
            </a:r>
          </a:p>
        </p:txBody>
      </p:sp>
      <p:sp>
        <p:nvSpPr>
          <p:cNvPr id="12" name="Text Placeholder 11"/>
          <p:cNvSpPr>
            <a:spLocks noGrp="1"/>
          </p:cNvSpPr>
          <p:nvPr>
            <p:ph type="body" sz="quarter" idx="10"/>
          </p:nvPr>
        </p:nvSpPr>
        <p:spPr>
          <a:xfrm>
            <a:off x="874184" y="1978025"/>
            <a:ext cx="10498667" cy="3976688"/>
          </a:xfrm>
          <a:prstGeom prst="rect">
            <a:avLst/>
          </a:prstGeom>
        </p:spPr>
        <p:txBody>
          <a:bodyPr lIns="0" tIns="0" rIns="0" bIns="0"/>
          <a:lstStyle>
            <a:lvl1pPr marL="182880" indent="-182880">
              <a:buFont typeface="Arial" panose="020B0604020202020204" pitchFamily="34" charset="0"/>
              <a:buChar char="•"/>
              <a:defRPr sz="2800">
                <a:solidFill>
                  <a:schemeClr val="tx1"/>
                </a:solidFill>
                <a:latin typeface="+mj-lt"/>
              </a:defRPr>
            </a:lvl1pPr>
            <a:lvl2pPr marL="640080" indent="-228600">
              <a:buFont typeface="Calibri" panose="020F0502020204030204" pitchFamily="34" charset="0"/>
              <a:buChar char="-"/>
              <a:defRPr sz="2400">
                <a:latin typeface="+mj-lt"/>
              </a:defRPr>
            </a:lvl2pPr>
            <a:lvl3pPr marL="914400" indent="-228600">
              <a:buFont typeface="Arial" panose="020B0604020202020204" pitchFamily="34" charset="0"/>
              <a:buChar char="•"/>
              <a:defRPr sz="2000">
                <a:latin typeface="+mj-lt"/>
              </a:defRPr>
            </a:lvl3pPr>
            <a:lvl4pPr marL="1188720" indent="-228600">
              <a:buFont typeface="Calibri" panose="020F0502020204030204" pitchFamily="34" charset="0"/>
              <a:buChar char="-"/>
              <a:defRPr sz="1800">
                <a:latin typeface="+mj-lt"/>
              </a:defRPr>
            </a:lvl4pPr>
            <a:lvl5pPr marL="1463040" indent="-228600">
              <a:buFont typeface="Arial" panose="020B0604020202020204" pitchFamily="34" charset="0"/>
              <a:buChar char="•"/>
              <a:defRPr sz="1600">
                <a:latin typeface="+mj-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p:cNvSpPr/>
          <p:nvPr userDrawn="1"/>
        </p:nvSpPr>
        <p:spPr>
          <a:xfrm>
            <a:off x="0" y="6103918"/>
            <a:ext cx="12192000" cy="7540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98715" y="6204606"/>
            <a:ext cx="1845514" cy="631798"/>
          </a:xfrm>
          <a:prstGeom prst="rect">
            <a:avLst/>
          </a:prstGeom>
        </p:spPr>
      </p:pic>
    </p:spTree>
    <p:extLst>
      <p:ext uri="{BB962C8B-B14F-4D97-AF65-F5344CB8AC3E}">
        <p14:creationId xmlns:p14="http://schemas.microsoft.com/office/powerpoint/2010/main" val="213325224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ullet Points with graphics - B">
    <p:spTree>
      <p:nvGrpSpPr>
        <p:cNvPr id="1" name=""/>
        <p:cNvGrpSpPr/>
        <p:nvPr/>
      </p:nvGrpSpPr>
      <p:grpSpPr>
        <a:xfrm>
          <a:off x="0" y="0"/>
          <a:ext cx="0" cy="0"/>
          <a:chOff x="0" y="0"/>
          <a:chExt cx="0" cy="0"/>
        </a:xfrm>
      </p:grpSpPr>
      <p:sp>
        <p:nvSpPr>
          <p:cNvPr id="7" name="Title 6"/>
          <p:cNvSpPr>
            <a:spLocks noGrp="1"/>
          </p:cNvSpPr>
          <p:nvPr>
            <p:ph type="title" hasCustomPrompt="1"/>
          </p:nvPr>
        </p:nvSpPr>
        <p:spPr>
          <a:xfrm>
            <a:off x="406400" y="585132"/>
            <a:ext cx="10966451" cy="1143000"/>
          </a:xfrm>
          <a:prstGeom prst="rect">
            <a:avLst/>
          </a:prstGeom>
        </p:spPr>
        <p:txBody>
          <a:bodyPr lIns="0" tIns="0" rIns="0" bIns="0"/>
          <a:lstStyle>
            <a:lvl1pPr marL="320040" indent="-320040" algn="l">
              <a:buSzPct val="110000"/>
              <a:buFontTx/>
              <a:buBlip>
                <a:blip r:embed="rId2"/>
              </a:buBlip>
              <a:defRPr sz="3200" b="1" cap="none" baseline="0"/>
            </a:lvl1pPr>
          </a:lstStyle>
          <a:p>
            <a:r>
              <a:rPr lang="en-US" dirty="0"/>
              <a:t>Bullet heading – sentence case</a:t>
            </a:r>
          </a:p>
        </p:txBody>
      </p:sp>
      <p:sp>
        <p:nvSpPr>
          <p:cNvPr id="12" name="Text Placeholder 11"/>
          <p:cNvSpPr>
            <a:spLocks noGrp="1"/>
          </p:cNvSpPr>
          <p:nvPr>
            <p:ph type="body" sz="quarter" idx="10"/>
          </p:nvPr>
        </p:nvSpPr>
        <p:spPr>
          <a:xfrm>
            <a:off x="874184" y="1978025"/>
            <a:ext cx="4612216" cy="3976688"/>
          </a:xfrm>
          <a:prstGeom prst="rect">
            <a:avLst/>
          </a:prstGeom>
        </p:spPr>
        <p:txBody>
          <a:bodyPr lIns="0" tIns="0" rIns="0" bIns="0"/>
          <a:lstStyle>
            <a:lvl1pPr marL="182880" indent="-182880">
              <a:spcBef>
                <a:spcPts val="1800"/>
              </a:spcBef>
              <a:buFont typeface="Arial" panose="020B0604020202020204" pitchFamily="34" charset="0"/>
              <a:buChar char="•"/>
              <a:defRPr sz="2800">
                <a:solidFill>
                  <a:schemeClr val="tx1"/>
                </a:solidFill>
                <a:latin typeface="+mj-lt"/>
              </a:defRPr>
            </a:lvl1pPr>
            <a:lvl2pPr marL="640080" indent="-228600">
              <a:buFont typeface="Avenir LT Std 65 Medium" pitchFamily="34" charset="0"/>
              <a:buChar char="‐"/>
              <a:defRPr sz="2400">
                <a:latin typeface="+mj-lt"/>
              </a:defRPr>
            </a:lvl2pPr>
            <a:lvl3pPr marL="914400" indent="-228600">
              <a:buFont typeface="Arial" panose="020B0604020202020204" pitchFamily="34" charset="0"/>
              <a:buChar char="•"/>
              <a:defRPr sz="2000">
                <a:latin typeface="+mj-lt"/>
              </a:defRPr>
            </a:lvl3pPr>
            <a:lvl4pPr marL="1188720" indent="-228600">
              <a:buFont typeface="Avenir LT Std 65 Medium" pitchFamily="34" charset="0"/>
              <a:buChar char="‐"/>
              <a:defRPr sz="1800">
                <a:latin typeface="+mj-lt"/>
              </a:defRPr>
            </a:lvl4pPr>
            <a:lvl5pPr marL="1463040" indent="-228600">
              <a:buFont typeface="Arial" panose="020B0604020202020204" pitchFamily="34" charset="0"/>
              <a:buChar char="•"/>
              <a:defRPr sz="1600">
                <a:latin typeface="+mj-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noChangeAspect="1"/>
          </p:cNvSpPr>
          <p:nvPr>
            <p:ph sz="quarter" idx="11"/>
          </p:nvPr>
        </p:nvSpPr>
        <p:spPr>
          <a:xfrm>
            <a:off x="5892800" y="1981200"/>
            <a:ext cx="5486400" cy="3962400"/>
          </a:xfrm>
          <a:prstGeom prst="rect">
            <a:avLst/>
          </a:prstGeom>
        </p:spPr>
        <p:txBody>
          <a:bodyPr/>
          <a:lstStyle/>
          <a:p>
            <a:pPr lvl="0"/>
            <a:r>
              <a:rPr lang="en-US"/>
              <a:t>Edit Master text styles</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98715" y="6204606"/>
            <a:ext cx="1845514" cy="631798"/>
          </a:xfrm>
          <a:prstGeom prst="rect">
            <a:avLst/>
          </a:prstGeom>
        </p:spPr>
      </p:pic>
    </p:spTree>
    <p:extLst>
      <p:ext uri="{BB962C8B-B14F-4D97-AF65-F5344CB8AC3E}">
        <p14:creationId xmlns:p14="http://schemas.microsoft.com/office/powerpoint/2010/main" val="299728402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hart/smart art - B">
    <p:spTree>
      <p:nvGrpSpPr>
        <p:cNvPr id="1" name=""/>
        <p:cNvGrpSpPr/>
        <p:nvPr/>
      </p:nvGrpSpPr>
      <p:grpSpPr>
        <a:xfrm>
          <a:off x="0" y="0"/>
          <a:ext cx="0" cy="0"/>
          <a:chOff x="0" y="0"/>
          <a:chExt cx="0" cy="0"/>
        </a:xfrm>
      </p:grpSpPr>
      <p:sp>
        <p:nvSpPr>
          <p:cNvPr id="7" name="Title 6"/>
          <p:cNvSpPr>
            <a:spLocks noGrp="1"/>
          </p:cNvSpPr>
          <p:nvPr>
            <p:ph type="title" hasCustomPrompt="1"/>
          </p:nvPr>
        </p:nvSpPr>
        <p:spPr>
          <a:xfrm>
            <a:off x="406400" y="585133"/>
            <a:ext cx="10966451" cy="572029"/>
          </a:xfrm>
          <a:prstGeom prst="rect">
            <a:avLst/>
          </a:prstGeom>
        </p:spPr>
        <p:txBody>
          <a:bodyPr lIns="0" tIns="0" rIns="0" bIns="0"/>
          <a:lstStyle>
            <a:lvl1pPr marL="320040" indent="-320040" algn="l">
              <a:buSzPct val="110000"/>
              <a:buFontTx/>
              <a:buBlip>
                <a:blip r:embed="rId2"/>
              </a:buBlip>
              <a:defRPr sz="3200" b="1" cap="none" baseline="0"/>
            </a:lvl1pPr>
          </a:lstStyle>
          <a:p>
            <a:r>
              <a:rPr lang="en-US" dirty="0"/>
              <a:t>1 line chart/smart art heading – sentence case</a:t>
            </a:r>
          </a:p>
        </p:txBody>
      </p:sp>
      <p:sp>
        <p:nvSpPr>
          <p:cNvPr id="8" name="Text Placeholder 12"/>
          <p:cNvSpPr>
            <a:spLocks noGrp="1"/>
          </p:cNvSpPr>
          <p:nvPr>
            <p:ph type="body" sz="quarter" idx="11" hasCustomPrompt="1"/>
          </p:nvPr>
        </p:nvSpPr>
        <p:spPr>
          <a:xfrm>
            <a:off x="874185" y="5169561"/>
            <a:ext cx="10498667" cy="736600"/>
          </a:xfrm>
          <a:prstGeom prst="rect">
            <a:avLst/>
          </a:prstGeom>
        </p:spPr>
        <p:txBody>
          <a:bodyPr lIns="0" tIns="0" rIns="0" bIns="0"/>
          <a:lstStyle>
            <a:lvl1pPr>
              <a:defRPr sz="1800" baseline="0">
                <a:solidFill>
                  <a:srgbClr val="333F48"/>
                </a:solidFill>
                <a:latin typeface="+mj-lt"/>
              </a:defRPr>
            </a:lvl1pPr>
          </a:lstStyle>
          <a:p>
            <a:pPr lvl="0"/>
            <a:r>
              <a:rPr lang="en-US" dirty="0"/>
              <a:t>Brief description: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Curabitur</a:t>
            </a:r>
            <a:r>
              <a:rPr lang="en-US" dirty="0"/>
              <a:t> </a:t>
            </a:r>
            <a:r>
              <a:rPr lang="en-US" dirty="0" err="1"/>
              <a:t>mattis</a:t>
            </a:r>
            <a:r>
              <a:rPr lang="en-US" dirty="0"/>
              <a:t> </a:t>
            </a:r>
            <a:r>
              <a:rPr lang="en-US" dirty="0" err="1"/>
              <a:t>sed</a:t>
            </a:r>
            <a:r>
              <a:rPr lang="en-US" dirty="0"/>
              <a:t> </a:t>
            </a:r>
            <a:r>
              <a:rPr lang="en-US" dirty="0" err="1"/>
              <a:t>eros</a:t>
            </a:r>
            <a:r>
              <a:rPr lang="en-US" dirty="0"/>
              <a:t> vitae </a:t>
            </a:r>
            <a:r>
              <a:rPr lang="en-US" dirty="0" err="1"/>
              <a:t>porttitor</a:t>
            </a:r>
            <a:r>
              <a:rPr lang="en-US" dirty="0"/>
              <a:t>. Nam </a:t>
            </a:r>
            <a:r>
              <a:rPr lang="en-US" dirty="0" err="1"/>
              <a:t>imperdiet</a:t>
            </a:r>
            <a:r>
              <a:rPr lang="en-US" dirty="0"/>
              <a:t> at </a:t>
            </a:r>
            <a:r>
              <a:rPr lang="en-US" dirty="0" err="1"/>
              <a:t>turpis</a:t>
            </a:r>
            <a:r>
              <a:rPr lang="en-US" dirty="0"/>
              <a:t> </a:t>
            </a:r>
            <a:r>
              <a:rPr lang="en-US" dirty="0" err="1"/>
              <a:t>vehicula</a:t>
            </a:r>
            <a:r>
              <a:rPr lang="en-US" dirty="0"/>
              <a:t> </a:t>
            </a:r>
            <a:r>
              <a:rPr lang="en-US" dirty="0" err="1"/>
              <a:t>tempor</a:t>
            </a:r>
            <a:r>
              <a:rPr lang="en-US" dirty="0"/>
              <a:t>. </a:t>
            </a:r>
            <a:r>
              <a:rPr lang="en-US" dirty="0" err="1"/>
              <a:t>Sed</a:t>
            </a:r>
            <a:r>
              <a:rPr lang="en-US" dirty="0"/>
              <a:t> a </a:t>
            </a:r>
            <a:r>
              <a:rPr lang="en-US" dirty="0" err="1"/>
              <a:t>cursus</a:t>
            </a:r>
            <a:r>
              <a:rPr lang="en-US" dirty="0"/>
              <a:t> magna, </a:t>
            </a:r>
            <a:r>
              <a:rPr lang="en-US" dirty="0" err="1"/>
              <a:t>vel</a:t>
            </a:r>
            <a:r>
              <a:rPr lang="en-US" dirty="0"/>
              <a:t> </a:t>
            </a:r>
            <a:r>
              <a:rPr lang="en-US" dirty="0" err="1"/>
              <a:t>sagittis</a:t>
            </a:r>
            <a:r>
              <a:rPr lang="en-US" dirty="0"/>
              <a:t> </a:t>
            </a:r>
            <a:r>
              <a:rPr lang="en-US" dirty="0" err="1"/>
              <a:t>urna</a:t>
            </a:r>
            <a:r>
              <a:rPr lang="en-US" dirty="0"/>
              <a:t>. </a:t>
            </a:r>
            <a:r>
              <a:rPr lang="en-US" dirty="0" err="1"/>
              <a:t>Proin</a:t>
            </a:r>
            <a:r>
              <a:rPr lang="en-US" dirty="0"/>
              <a:t> </a:t>
            </a:r>
            <a:r>
              <a:rPr lang="en-US" dirty="0" err="1"/>
              <a:t>vestibulum</a:t>
            </a:r>
            <a:r>
              <a:rPr lang="en-US" dirty="0"/>
              <a:t> </a:t>
            </a:r>
            <a:r>
              <a:rPr lang="en-US" dirty="0" err="1"/>
              <a:t>risus</a:t>
            </a:r>
            <a:r>
              <a:rPr lang="en-US" dirty="0"/>
              <a:t>. </a:t>
            </a:r>
          </a:p>
        </p:txBody>
      </p:sp>
      <p:sp>
        <p:nvSpPr>
          <p:cNvPr id="11" name="Content Placeholder 10"/>
          <p:cNvSpPr>
            <a:spLocks noGrp="1"/>
          </p:cNvSpPr>
          <p:nvPr>
            <p:ph sz="quarter" idx="12"/>
          </p:nvPr>
        </p:nvSpPr>
        <p:spPr>
          <a:xfrm>
            <a:off x="874184" y="1350629"/>
            <a:ext cx="10498667" cy="3556932"/>
          </a:xfrm>
          <a:prstGeom prst="rect">
            <a:avLst/>
          </a:prstGeom>
        </p:spPr>
        <p:txBody>
          <a:bodyPr/>
          <a:lstStyle>
            <a:lvl1pPr>
              <a:defRPr sz="1600">
                <a:solidFill>
                  <a:schemeClr val="tx1"/>
                </a:solidFill>
                <a:latin typeface="+mj-lt"/>
              </a:defRPr>
            </a:lvl1pPr>
          </a:lstStyle>
          <a:p>
            <a:pPr lvl="0"/>
            <a:r>
              <a:rPr lang="en-US"/>
              <a:t>Edit Master text styles</a:t>
            </a:r>
          </a:p>
        </p:txBody>
      </p:sp>
      <p:sp>
        <p:nvSpPr>
          <p:cNvPr id="12" name="Rectangle 11"/>
          <p:cNvSpPr/>
          <p:nvPr userDrawn="1"/>
        </p:nvSpPr>
        <p:spPr>
          <a:xfrm>
            <a:off x="0" y="6103918"/>
            <a:ext cx="12192000" cy="7540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13" name="Picture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98715" y="6204606"/>
            <a:ext cx="1845514" cy="631798"/>
          </a:xfrm>
          <a:prstGeom prst="rect">
            <a:avLst/>
          </a:prstGeom>
        </p:spPr>
      </p:pic>
    </p:spTree>
    <p:extLst>
      <p:ext uri="{BB962C8B-B14F-4D97-AF65-F5344CB8AC3E}">
        <p14:creationId xmlns:p14="http://schemas.microsoft.com/office/powerpoint/2010/main" val="168528367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Graphics Right Side - B">
    <p:spTree>
      <p:nvGrpSpPr>
        <p:cNvPr id="1" name=""/>
        <p:cNvGrpSpPr/>
        <p:nvPr/>
      </p:nvGrpSpPr>
      <p:grpSpPr>
        <a:xfrm>
          <a:off x="0" y="0"/>
          <a:ext cx="0" cy="0"/>
          <a:chOff x="0" y="0"/>
          <a:chExt cx="0" cy="0"/>
        </a:xfrm>
      </p:grpSpPr>
      <p:sp>
        <p:nvSpPr>
          <p:cNvPr id="7" name="Title 6"/>
          <p:cNvSpPr>
            <a:spLocks noGrp="1"/>
          </p:cNvSpPr>
          <p:nvPr>
            <p:ph type="title" hasCustomPrompt="1"/>
          </p:nvPr>
        </p:nvSpPr>
        <p:spPr>
          <a:xfrm>
            <a:off x="406400" y="585132"/>
            <a:ext cx="10966451" cy="1143000"/>
          </a:xfrm>
          <a:prstGeom prst="rect">
            <a:avLst/>
          </a:prstGeom>
        </p:spPr>
        <p:txBody>
          <a:bodyPr lIns="0" tIns="0" rIns="0" bIns="0"/>
          <a:lstStyle>
            <a:lvl1pPr marL="320040" indent="-320040" algn="l">
              <a:buSzPct val="110000"/>
              <a:buFontTx/>
              <a:buBlip>
                <a:blip r:embed="rId2"/>
              </a:buBlip>
              <a:defRPr sz="3200" b="1" cap="none" baseline="0"/>
            </a:lvl1pPr>
          </a:lstStyle>
          <a:p>
            <a:r>
              <a:rPr lang="en-US" dirty="0"/>
              <a:t>2 line chart/smart art heading goes here – sentence case</a:t>
            </a:r>
          </a:p>
        </p:txBody>
      </p:sp>
      <p:sp>
        <p:nvSpPr>
          <p:cNvPr id="8" name="Text Placeholder 12"/>
          <p:cNvSpPr>
            <a:spLocks noGrp="1"/>
          </p:cNvSpPr>
          <p:nvPr>
            <p:ph type="body" sz="quarter" idx="11" hasCustomPrompt="1"/>
          </p:nvPr>
        </p:nvSpPr>
        <p:spPr>
          <a:xfrm>
            <a:off x="874185" y="1978025"/>
            <a:ext cx="3727448" cy="3976688"/>
          </a:xfrm>
          <a:prstGeom prst="rect">
            <a:avLst/>
          </a:prstGeom>
        </p:spPr>
        <p:txBody>
          <a:bodyPr lIns="0" tIns="0" rIns="0" bIns="0" anchor="ctr"/>
          <a:lstStyle>
            <a:lvl1pPr>
              <a:defRPr sz="1800" b="0" baseline="0">
                <a:solidFill>
                  <a:srgbClr val="333F48"/>
                </a:solidFill>
                <a:latin typeface="+mj-lt"/>
              </a:defRPr>
            </a:lvl1pPr>
          </a:lstStyle>
          <a:p>
            <a:pPr lvl="0"/>
            <a:r>
              <a:rPr lang="en-US" dirty="0"/>
              <a:t>Brief description: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Curabitur</a:t>
            </a:r>
            <a:r>
              <a:rPr lang="en-US" dirty="0"/>
              <a:t> </a:t>
            </a:r>
            <a:r>
              <a:rPr lang="en-US" dirty="0" err="1"/>
              <a:t>mattis</a:t>
            </a:r>
            <a:r>
              <a:rPr lang="en-US" dirty="0"/>
              <a:t> </a:t>
            </a:r>
            <a:r>
              <a:rPr lang="en-US" dirty="0" err="1"/>
              <a:t>sed</a:t>
            </a:r>
            <a:r>
              <a:rPr lang="en-US" dirty="0"/>
              <a:t> </a:t>
            </a:r>
            <a:r>
              <a:rPr lang="en-US" dirty="0" err="1"/>
              <a:t>eros</a:t>
            </a:r>
            <a:r>
              <a:rPr lang="en-US" dirty="0"/>
              <a:t> vitae </a:t>
            </a:r>
            <a:r>
              <a:rPr lang="en-US" dirty="0" err="1"/>
              <a:t>porttitor</a:t>
            </a:r>
            <a:r>
              <a:rPr lang="en-US" dirty="0"/>
              <a:t>. Nam </a:t>
            </a:r>
            <a:r>
              <a:rPr lang="en-US" dirty="0" err="1"/>
              <a:t>imperdiet</a:t>
            </a:r>
            <a:r>
              <a:rPr lang="en-US" dirty="0"/>
              <a:t> at </a:t>
            </a:r>
            <a:r>
              <a:rPr lang="en-US" dirty="0" err="1"/>
              <a:t>turpis</a:t>
            </a:r>
            <a:r>
              <a:rPr lang="en-US" dirty="0"/>
              <a:t> </a:t>
            </a:r>
            <a:r>
              <a:rPr lang="en-US" dirty="0" err="1"/>
              <a:t>vehicula</a:t>
            </a:r>
            <a:r>
              <a:rPr lang="en-US" dirty="0"/>
              <a:t> </a:t>
            </a:r>
            <a:r>
              <a:rPr lang="en-US" dirty="0" err="1"/>
              <a:t>tempor</a:t>
            </a:r>
            <a:r>
              <a:rPr lang="en-US" dirty="0"/>
              <a:t>. </a:t>
            </a:r>
            <a:r>
              <a:rPr lang="en-US" dirty="0" err="1"/>
              <a:t>Sed</a:t>
            </a:r>
            <a:r>
              <a:rPr lang="en-US" dirty="0"/>
              <a:t> a </a:t>
            </a:r>
            <a:r>
              <a:rPr lang="en-US" dirty="0" err="1"/>
              <a:t>cursus</a:t>
            </a:r>
            <a:r>
              <a:rPr lang="en-US" dirty="0"/>
              <a:t> magna, </a:t>
            </a:r>
            <a:r>
              <a:rPr lang="en-US" dirty="0" err="1"/>
              <a:t>vel</a:t>
            </a:r>
            <a:r>
              <a:rPr lang="en-US" dirty="0"/>
              <a:t> </a:t>
            </a:r>
            <a:r>
              <a:rPr lang="en-US" dirty="0" err="1"/>
              <a:t>sagittis</a:t>
            </a:r>
            <a:r>
              <a:rPr lang="en-US" dirty="0"/>
              <a:t> </a:t>
            </a:r>
            <a:r>
              <a:rPr lang="en-US" dirty="0" err="1"/>
              <a:t>urna</a:t>
            </a:r>
            <a:r>
              <a:rPr lang="en-US" dirty="0"/>
              <a:t>. </a:t>
            </a:r>
            <a:r>
              <a:rPr lang="en-US" dirty="0" err="1"/>
              <a:t>Proin</a:t>
            </a:r>
            <a:r>
              <a:rPr lang="en-US" dirty="0"/>
              <a:t> </a:t>
            </a:r>
            <a:r>
              <a:rPr lang="en-US" dirty="0" err="1"/>
              <a:t>vestibulum</a:t>
            </a:r>
            <a:r>
              <a:rPr lang="en-US" dirty="0"/>
              <a:t> </a:t>
            </a:r>
            <a:r>
              <a:rPr lang="en-US" dirty="0" err="1"/>
              <a:t>risus</a:t>
            </a:r>
            <a:r>
              <a:rPr lang="en-US" dirty="0"/>
              <a:t>. </a:t>
            </a:r>
          </a:p>
        </p:txBody>
      </p:sp>
      <p:sp>
        <p:nvSpPr>
          <p:cNvPr id="11" name="Content Placeholder 10"/>
          <p:cNvSpPr>
            <a:spLocks noGrp="1"/>
          </p:cNvSpPr>
          <p:nvPr>
            <p:ph sz="quarter" idx="12"/>
          </p:nvPr>
        </p:nvSpPr>
        <p:spPr>
          <a:xfrm>
            <a:off x="4893733" y="1978025"/>
            <a:ext cx="6479117" cy="3976688"/>
          </a:xfrm>
          <a:prstGeom prst="rect">
            <a:avLst/>
          </a:prstGeom>
        </p:spPr>
        <p:txBody>
          <a:bodyPr/>
          <a:lstStyle>
            <a:lvl1pPr>
              <a:defRPr sz="1600">
                <a:solidFill>
                  <a:schemeClr val="tx1"/>
                </a:solidFill>
                <a:latin typeface="+mj-lt"/>
              </a:defRPr>
            </a:lvl1pPr>
          </a:lstStyle>
          <a:p>
            <a:pPr lvl="0"/>
            <a:r>
              <a:rPr lang="en-US"/>
              <a:t>Edit Master text styles</a:t>
            </a:r>
          </a:p>
        </p:txBody>
      </p:sp>
      <p:sp>
        <p:nvSpPr>
          <p:cNvPr id="12" name="Rectangle 11"/>
          <p:cNvSpPr/>
          <p:nvPr userDrawn="1"/>
        </p:nvSpPr>
        <p:spPr>
          <a:xfrm>
            <a:off x="0" y="6103918"/>
            <a:ext cx="12192000" cy="7540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13" name="Picture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98715" y="6204606"/>
            <a:ext cx="1845514" cy="631798"/>
          </a:xfrm>
          <a:prstGeom prst="rect">
            <a:avLst/>
          </a:prstGeom>
        </p:spPr>
      </p:pic>
    </p:spTree>
    <p:extLst>
      <p:ext uri="{BB962C8B-B14F-4D97-AF65-F5344CB8AC3E}">
        <p14:creationId xmlns:p14="http://schemas.microsoft.com/office/powerpoint/2010/main" val="423817283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Graphics 2 column - B">
    <p:spTree>
      <p:nvGrpSpPr>
        <p:cNvPr id="1" name=""/>
        <p:cNvGrpSpPr/>
        <p:nvPr/>
      </p:nvGrpSpPr>
      <p:grpSpPr>
        <a:xfrm>
          <a:off x="0" y="0"/>
          <a:ext cx="0" cy="0"/>
          <a:chOff x="0" y="0"/>
          <a:chExt cx="0" cy="0"/>
        </a:xfrm>
      </p:grpSpPr>
      <p:sp>
        <p:nvSpPr>
          <p:cNvPr id="9" name="Content Placeholder 10"/>
          <p:cNvSpPr>
            <a:spLocks noGrp="1"/>
          </p:cNvSpPr>
          <p:nvPr>
            <p:ph sz="quarter" idx="13"/>
          </p:nvPr>
        </p:nvSpPr>
        <p:spPr>
          <a:xfrm>
            <a:off x="6158125" y="1733956"/>
            <a:ext cx="6033875" cy="2966177"/>
          </a:xfrm>
          <a:prstGeom prst="rect">
            <a:avLst/>
          </a:prstGeom>
        </p:spPr>
        <p:txBody>
          <a:bodyPr/>
          <a:lstStyle>
            <a:lvl1pPr>
              <a:defRPr sz="1600">
                <a:solidFill>
                  <a:schemeClr val="tx1"/>
                </a:solidFill>
                <a:latin typeface="+mj-lt"/>
              </a:defRPr>
            </a:lvl1pPr>
          </a:lstStyle>
          <a:p>
            <a:pPr lvl="0"/>
            <a:r>
              <a:rPr lang="en-US"/>
              <a:t>Edit Master text styles</a:t>
            </a:r>
          </a:p>
        </p:txBody>
      </p:sp>
      <p:sp>
        <p:nvSpPr>
          <p:cNvPr id="11" name="Content Placeholder 10"/>
          <p:cNvSpPr>
            <a:spLocks noGrp="1"/>
          </p:cNvSpPr>
          <p:nvPr>
            <p:ph sz="quarter" idx="12"/>
          </p:nvPr>
        </p:nvSpPr>
        <p:spPr>
          <a:xfrm>
            <a:off x="0" y="1733956"/>
            <a:ext cx="6033875" cy="2966177"/>
          </a:xfrm>
          <a:prstGeom prst="rect">
            <a:avLst/>
          </a:prstGeom>
        </p:spPr>
        <p:txBody>
          <a:bodyPr/>
          <a:lstStyle>
            <a:lvl1pPr>
              <a:defRPr sz="1600">
                <a:solidFill>
                  <a:schemeClr val="tx1"/>
                </a:solidFill>
                <a:latin typeface="+mj-lt"/>
              </a:defRPr>
            </a:lvl1pPr>
          </a:lstStyle>
          <a:p>
            <a:pPr lvl="0"/>
            <a:r>
              <a:rPr lang="en-US"/>
              <a:t>Edit Master text styles</a:t>
            </a:r>
          </a:p>
        </p:txBody>
      </p:sp>
      <p:sp>
        <p:nvSpPr>
          <p:cNvPr id="7" name="Title 6"/>
          <p:cNvSpPr>
            <a:spLocks noGrp="1"/>
          </p:cNvSpPr>
          <p:nvPr>
            <p:ph type="title" hasCustomPrompt="1"/>
          </p:nvPr>
        </p:nvSpPr>
        <p:spPr>
          <a:xfrm>
            <a:off x="406400" y="585132"/>
            <a:ext cx="10966451" cy="999620"/>
          </a:xfrm>
          <a:prstGeom prst="rect">
            <a:avLst/>
          </a:prstGeom>
        </p:spPr>
        <p:txBody>
          <a:bodyPr lIns="0" tIns="0" rIns="0" bIns="0"/>
          <a:lstStyle>
            <a:lvl1pPr marL="320040" indent="-320040" algn="l">
              <a:buSzPct val="110000"/>
              <a:buFontTx/>
              <a:buBlip>
                <a:blip r:embed="rId2"/>
              </a:buBlip>
              <a:defRPr sz="3200" b="1" cap="none" baseline="0"/>
            </a:lvl1pPr>
          </a:lstStyle>
          <a:p>
            <a:r>
              <a:rPr lang="en-US" dirty="0"/>
              <a:t>2 line chart/smart art heading goes here – sentence case</a:t>
            </a:r>
          </a:p>
        </p:txBody>
      </p:sp>
      <p:sp>
        <p:nvSpPr>
          <p:cNvPr id="8" name="Text Placeholder 12"/>
          <p:cNvSpPr>
            <a:spLocks noGrp="1"/>
          </p:cNvSpPr>
          <p:nvPr>
            <p:ph type="body" sz="quarter" idx="11" hasCustomPrompt="1"/>
          </p:nvPr>
        </p:nvSpPr>
        <p:spPr>
          <a:xfrm>
            <a:off x="406401" y="4775847"/>
            <a:ext cx="5355679" cy="1178866"/>
          </a:xfrm>
          <a:prstGeom prst="rect">
            <a:avLst/>
          </a:prstGeom>
        </p:spPr>
        <p:txBody>
          <a:bodyPr lIns="0" tIns="0" rIns="0" bIns="0" anchor="ctr"/>
          <a:lstStyle>
            <a:lvl1pPr>
              <a:defRPr sz="1800" b="0" baseline="0">
                <a:solidFill>
                  <a:srgbClr val="333F48"/>
                </a:solidFill>
                <a:latin typeface="+mj-lt"/>
              </a:defRPr>
            </a:lvl1pPr>
          </a:lstStyle>
          <a:p>
            <a:pPr lvl="0"/>
            <a:r>
              <a:rPr lang="en-US" dirty="0"/>
              <a:t>Brief description: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Curabitur</a:t>
            </a:r>
            <a:r>
              <a:rPr lang="en-US" dirty="0"/>
              <a:t> </a:t>
            </a:r>
            <a:r>
              <a:rPr lang="en-US" dirty="0" err="1"/>
              <a:t>mattis</a:t>
            </a:r>
            <a:r>
              <a:rPr lang="en-US" dirty="0"/>
              <a:t> </a:t>
            </a:r>
            <a:r>
              <a:rPr lang="en-US" dirty="0" err="1"/>
              <a:t>sed</a:t>
            </a:r>
            <a:r>
              <a:rPr lang="en-US" dirty="0"/>
              <a:t> </a:t>
            </a:r>
            <a:r>
              <a:rPr lang="en-US" dirty="0" err="1"/>
              <a:t>eros</a:t>
            </a:r>
            <a:r>
              <a:rPr lang="en-US" dirty="0"/>
              <a:t> vitae </a:t>
            </a:r>
            <a:r>
              <a:rPr lang="en-US" dirty="0" err="1"/>
              <a:t>porttitor</a:t>
            </a:r>
            <a:r>
              <a:rPr lang="en-US" dirty="0"/>
              <a:t>. Nam </a:t>
            </a:r>
            <a:r>
              <a:rPr lang="en-US" dirty="0" err="1"/>
              <a:t>imperdiet</a:t>
            </a:r>
            <a:r>
              <a:rPr lang="en-US" dirty="0"/>
              <a:t> at </a:t>
            </a:r>
            <a:r>
              <a:rPr lang="en-US" dirty="0" err="1"/>
              <a:t>turpis</a:t>
            </a:r>
            <a:r>
              <a:rPr lang="en-US" dirty="0"/>
              <a:t> </a:t>
            </a:r>
            <a:r>
              <a:rPr lang="en-US" dirty="0" err="1"/>
              <a:t>vehicula</a:t>
            </a:r>
            <a:r>
              <a:rPr lang="en-US" dirty="0"/>
              <a:t> </a:t>
            </a:r>
            <a:r>
              <a:rPr lang="en-US" dirty="0" err="1"/>
              <a:t>tempor</a:t>
            </a:r>
            <a:r>
              <a:rPr lang="en-US" dirty="0"/>
              <a:t>. </a:t>
            </a:r>
          </a:p>
        </p:txBody>
      </p:sp>
      <p:sp>
        <p:nvSpPr>
          <p:cNvPr id="12" name="Rectangle 11"/>
          <p:cNvSpPr/>
          <p:nvPr userDrawn="1"/>
        </p:nvSpPr>
        <p:spPr>
          <a:xfrm>
            <a:off x="0" y="6103918"/>
            <a:ext cx="12192000" cy="7540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13" name="Picture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98715" y="6204606"/>
            <a:ext cx="1845514" cy="631798"/>
          </a:xfrm>
          <a:prstGeom prst="rect">
            <a:avLst/>
          </a:prstGeom>
        </p:spPr>
      </p:pic>
      <p:sp>
        <p:nvSpPr>
          <p:cNvPr id="15" name="Text Placeholder 12"/>
          <p:cNvSpPr>
            <a:spLocks noGrp="1"/>
          </p:cNvSpPr>
          <p:nvPr>
            <p:ph type="body" sz="quarter" idx="14" hasCustomPrompt="1"/>
          </p:nvPr>
        </p:nvSpPr>
        <p:spPr>
          <a:xfrm>
            <a:off x="6410509" y="4775847"/>
            <a:ext cx="5355679" cy="1178866"/>
          </a:xfrm>
          <a:prstGeom prst="rect">
            <a:avLst/>
          </a:prstGeom>
        </p:spPr>
        <p:txBody>
          <a:bodyPr lIns="0" tIns="0" rIns="0" bIns="0" anchor="ctr"/>
          <a:lstStyle>
            <a:lvl1pPr>
              <a:defRPr sz="1800" b="0" baseline="0">
                <a:solidFill>
                  <a:srgbClr val="333F48"/>
                </a:solidFill>
                <a:latin typeface="+mj-lt"/>
              </a:defRPr>
            </a:lvl1pPr>
          </a:lstStyle>
          <a:p>
            <a:pPr lvl="0"/>
            <a:r>
              <a:rPr lang="en-US" dirty="0"/>
              <a:t>Brief description: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Curabitur</a:t>
            </a:r>
            <a:r>
              <a:rPr lang="en-US" dirty="0"/>
              <a:t> </a:t>
            </a:r>
            <a:r>
              <a:rPr lang="en-US" dirty="0" err="1"/>
              <a:t>mattis</a:t>
            </a:r>
            <a:r>
              <a:rPr lang="en-US" dirty="0"/>
              <a:t> </a:t>
            </a:r>
            <a:r>
              <a:rPr lang="en-US" dirty="0" err="1"/>
              <a:t>sed</a:t>
            </a:r>
            <a:r>
              <a:rPr lang="en-US" dirty="0"/>
              <a:t> </a:t>
            </a:r>
            <a:r>
              <a:rPr lang="en-US" dirty="0" err="1"/>
              <a:t>eros</a:t>
            </a:r>
            <a:r>
              <a:rPr lang="en-US" dirty="0"/>
              <a:t> vitae </a:t>
            </a:r>
            <a:r>
              <a:rPr lang="en-US" dirty="0" err="1"/>
              <a:t>porttitor</a:t>
            </a:r>
            <a:r>
              <a:rPr lang="en-US" dirty="0"/>
              <a:t>. Nam </a:t>
            </a:r>
            <a:r>
              <a:rPr lang="en-US" dirty="0" err="1"/>
              <a:t>imperdiet</a:t>
            </a:r>
            <a:r>
              <a:rPr lang="en-US" dirty="0"/>
              <a:t> at </a:t>
            </a:r>
            <a:r>
              <a:rPr lang="en-US" dirty="0" err="1"/>
              <a:t>turpis</a:t>
            </a:r>
            <a:r>
              <a:rPr lang="en-US" dirty="0"/>
              <a:t> </a:t>
            </a:r>
            <a:r>
              <a:rPr lang="en-US" dirty="0" err="1"/>
              <a:t>vehicula</a:t>
            </a:r>
            <a:r>
              <a:rPr lang="en-US" dirty="0"/>
              <a:t> </a:t>
            </a:r>
            <a:r>
              <a:rPr lang="en-US" dirty="0" err="1"/>
              <a:t>tempor</a:t>
            </a:r>
            <a:r>
              <a:rPr lang="en-US" dirty="0"/>
              <a:t>. </a:t>
            </a:r>
          </a:p>
        </p:txBody>
      </p:sp>
    </p:spTree>
    <p:extLst>
      <p:ext uri="{BB962C8B-B14F-4D97-AF65-F5344CB8AC3E}">
        <p14:creationId xmlns:p14="http://schemas.microsoft.com/office/powerpoint/2010/main" val="232984928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Half Picture Background - B">
    <p:bg>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5486400" y="0"/>
            <a:ext cx="6705600" cy="6858000"/>
          </a:xfrm>
          <a:prstGeom prst="rect">
            <a:avLst/>
          </a:prstGeom>
        </p:spPr>
        <p:txBody>
          <a:bodyPr/>
          <a:lstStyle>
            <a:lvl1pPr>
              <a:defRPr>
                <a:latin typeface="+mj-lt"/>
              </a:defRPr>
            </a:lvl1pPr>
          </a:lstStyle>
          <a:p>
            <a:r>
              <a:rPr lang="en-US"/>
              <a:t>Click icon to add picture</a:t>
            </a:r>
            <a:endParaRPr lang="en-US" dirty="0"/>
          </a:p>
        </p:txBody>
      </p:sp>
      <p:sp>
        <p:nvSpPr>
          <p:cNvPr id="6" name="Text Placeholder 5"/>
          <p:cNvSpPr>
            <a:spLocks noGrp="1"/>
          </p:cNvSpPr>
          <p:nvPr>
            <p:ph type="body" sz="quarter" idx="12" hasCustomPrompt="1"/>
          </p:nvPr>
        </p:nvSpPr>
        <p:spPr>
          <a:xfrm>
            <a:off x="0" y="1139825"/>
            <a:ext cx="5486400" cy="4803776"/>
          </a:xfrm>
          <a:prstGeom prst="rect">
            <a:avLst/>
          </a:prstGeom>
          <a:noFill/>
        </p:spPr>
        <p:txBody>
          <a:bodyPr lIns="320040" tIns="228600" rIns="320040" bIns="228600"/>
          <a:lstStyle>
            <a:lvl1pPr>
              <a:defRPr sz="2800" cap="none" baseline="0">
                <a:solidFill>
                  <a:schemeClr val="accent1"/>
                </a:solidFill>
                <a:latin typeface="+mj-lt"/>
              </a:defRPr>
            </a:lvl1pPr>
            <a:lvl2pPr marL="0" indent="-182880">
              <a:buFontTx/>
              <a:buBlip>
                <a:blip r:embed="rId2"/>
              </a:buBlip>
              <a:defRPr sz="2000">
                <a:solidFill>
                  <a:schemeClr val="bg1"/>
                </a:solidFill>
              </a:defRPr>
            </a:lvl2pPr>
            <a:lvl3pPr marL="457200" indent="-182880">
              <a:defRPr sz="1800">
                <a:solidFill>
                  <a:schemeClr val="bg1"/>
                </a:solidFill>
              </a:defRPr>
            </a:lvl3pPr>
            <a:lvl4pPr marL="914400" indent="-182880">
              <a:defRPr sz="1600">
                <a:solidFill>
                  <a:schemeClr val="bg1"/>
                </a:solidFill>
              </a:defRPr>
            </a:lvl4pPr>
            <a:lvl5pPr marL="1371600" indent="-182880">
              <a:buFont typeface="Arial" panose="020B0604020202020204" pitchFamily="34" charset="0"/>
              <a:buChar char="•"/>
              <a:defRPr sz="1400">
                <a:solidFill>
                  <a:schemeClr val="bg1"/>
                </a:solidFill>
              </a:defRPr>
            </a:lvl5pPr>
          </a:lstStyle>
          <a:p>
            <a:pPr lvl="0"/>
            <a:r>
              <a:rPr lang="en-US" dirty="0"/>
              <a:t>Click to edit master text styles</a:t>
            </a:r>
          </a:p>
        </p:txBody>
      </p:sp>
      <p:sp>
        <p:nvSpPr>
          <p:cNvPr id="15" name="Text Placeholder 14"/>
          <p:cNvSpPr>
            <a:spLocks noGrp="1"/>
          </p:cNvSpPr>
          <p:nvPr>
            <p:ph type="body" sz="quarter" idx="13"/>
          </p:nvPr>
        </p:nvSpPr>
        <p:spPr>
          <a:xfrm>
            <a:off x="0" y="2590800"/>
            <a:ext cx="4893733" cy="2292350"/>
          </a:xfrm>
          <a:prstGeom prst="rect">
            <a:avLst/>
          </a:prstGeom>
        </p:spPr>
        <p:txBody>
          <a:bodyPr lIns="320040" tIns="0" rIns="320040" bIns="0"/>
          <a:lstStyle>
            <a:lvl1pPr marL="182880" indent="-182880">
              <a:buFontTx/>
              <a:buBlip>
                <a:blip r:embed="rId2"/>
              </a:buBlip>
              <a:defRPr sz="2400">
                <a:solidFill>
                  <a:schemeClr val="accent5"/>
                </a:solidFill>
                <a:latin typeface="+mj-lt"/>
              </a:defRPr>
            </a:lvl1pPr>
            <a:lvl2pPr marL="457200" indent="-182880">
              <a:buFont typeface="Arial" panose="020B0604020202020204" pitchFamily="34" charset="0"/>
              <a:buChar char="•"/>
              <a:defRPr sz="2000">
                <a:solidFill>
                  <a:schemeClr val="accent5"/>
                </a:solidFill>
                <a:latin typeface="+mj-lt"/>
              </a:defRPr>
            </a:lvl2pPr>
            <a:lvl3pPr marL="640080" indent="-182880">
              <a:buFont typeface="Avenir LT Std 65 Medium" pitchFamily="34" charset="0"/>
              <a:buChar char="‐"/>
              <a:defRPr sz="1800">
                <a:solidFill>
                  <a:schemeClr val="accent5"/>
                </a:solidFill>
                <a:latin typeface="+mj-lt"/>
              </a:defRPr>
            </a:lvl3pPr>
            <a:lvl4pPr>
              <a:defRPr sz="2400">
                <a:solidFill>
                  <a:schemeClr val="bg1"/>
                </a:solidFill>
              </a:defRPr>
            </a:lvl4pPr>
            <a:lvl5pPr>
              <a:defRPr sz="2400">
                <a:solidFill>
                  <a:schemeClr val="bg1"/>
                </a:solidFill>
              </a:defRPr>
            </a:lvl5pPr>
          </a:lstStyle>
          <a:p>
            <a:pPr lvl="0"/>
            <a:r>
              <a:rPr lang="en-US"/>
              <a:t>Edit Master text styles</a:t>
            </a:r>
          </a:p>
          <a:p>
            <a:pPr lvl="1"/>
            <a:r>
              <a:rPr lang="en-US"/>
              <a:t>Second level</a:t>
            </a:r>
          </a:p>
          <a:p>
            <a:pPr lvl="2"/>
            <a:r>
              <a:rPr lang="en-US"/>
              <a:t>Third level</a:t>
            </a: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98715" y="6204606"/>
            <a:ext cx="1845514" cy="631798"/>
          </a:xfrm>
          <a:prstGeom prst="rect">
            <a:avLst/>
          </a:prstGeom>
        </p:spPr>
      </p:pic>
    </p:spTree>
    <p:extLst>
      <p:ext uri="{BB962C8B-B14F-4D97-AF65-F5344CB8AC3E}">
        <p14:creationId xmlns:p14="http://schemas.microsoft.com/office/powerpoint/2010/main" val="359486899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6/12/2024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61526384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6/12/2024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44728923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6/12/2024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6856239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Divider - BLUE">
    <p:bg>
      <p:bgPr>
        <a:solidFill>
          <a:schemeClr val="tx2"/>
        </a:solidFill>
        <a:effectLst/>
      </p:bgPr>
    </p:bg>
    <p:spTree>
      <p:nvGrpSpPr>
        <p:cNvPr id="1" name=""/>
        <p:cNvGrpSpPr/>
        <p:nvPr/>
      </p:nvGrpSpPr>
      <p:grpSpPr>
        <a:xfrm>
          <a:off x="0" y="0"/>
          <a:ext cx="0" cy="0"/>
          <a:chOff x="0" y="0"/>
          <a:chExt cx="0" cy="0"/>
        </a:xfrm>
      </p:grpSpPr>
      <p:sp>
        <p:nvSpPr>
          <p:cNvPr id="6" name="Text Placeholder 4"/>
          <p:cNvSpPr>
            <a:spLocks noGrp="1" noChangeAspect="1"/>
          </p:cNvSpPr>
          <p:nvPr>
            <p:ph type="body" sz="quarter" idx="10" hasCustomPrompt="1"/>
          </p:nvPr>
        </p:nvSpPr>
        <p:spPr>
          <a:xfrm>
            <a:off x="874184" y="762000"/>
            <a:ext cx="10498667" cy="4296888"/>
          </a:xfrm>
          <a:prstGeom prst="rect">
            <a:avLst/>
          </a:prstGeom>
        </p:spPr>
        <p:txBody>
          <a:bodyPr lIns="0" tIns="0" rIns="0" bIns="0" anchor="ctr" anchorCtr="0"/>
          <a:lstStyle>
            <a:lvl1pPr>
              <a:defRPr sz="5400">
                <a:solidFill>
                  <a:schemeClr val="bg1"/>
                </a:solidFill>
                <a:latin typeface="+mj-lt"/>
              </a:defRPr>
            </a:lvl1pPr>
          </a:lstStyle>
          <a:p>
            <a:pPr lvl="0"/>
            <a:r>
              <a:rPr lang="en-US" dirty="0"/>
              <a:t>Section divider</a:t>
            </a:r>
          </a:p>
        </p:txBody>
      </p:sp>
      <p:sp>
        <p:nvSpPr>
          <p:cNvPr id="5" name="Rectangle 4"/>
          <p:cNvSpPr/>
          <p:nvPr userDrawn="1"/>
        </p:nvSpPr>
        <p:spPr>
          <a:xfrm>
            <a:off x="0" y="6103918"/>
            <a:ext cx="12192000" cy="75408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01168" y="6204606"/>
            <a:ext cx="1841358" cy="631798"/>
          </a:xfrm>
          <a:prstGeom prst="rect">
            <a:avLst/>
          </a:prstGeom>
        </p:spPr>
      </p:pic>
    </p:spTree>
    <p:extLst>
      <p:ext uri="{BB962C8B-B14F-4D97-AF65-F5344CB8AC3E}">
        <p14:creationId xmlns:p14="http://schemas.microsoft.com/office/powerpoint/2010/main" val="207180335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dirty="0"/>
              <a:t>6/12/2024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dirty="0"/>
              <a:t>‹#›</a:t>
            </a:fld>
            <a:endParaRPr lang="en-US" dirty="0"/>
          </a:p>
        </p:txBody>
      </p:sp>
    </p:spTree>
    <p:extLst>
      <p:ext uri="{BB962C8B-B14F-4D97-AF65-F5344CB8AC3E}">
        <p14:creationId xmlns:p14="http://schemas.microsoft.com/office/powerpoint/2010/main" val="34265846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6/12/2024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19660268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6/12/2024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34240053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6/12/2024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6561376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2A54C80-263E-416B-A8E0-580EDEADCBDC}" type="datetimeFigureOut">
              <a:rPr lang="en-US" dirty="0"/>
              <a:t>6/12/2024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dirty="0"/>
          </a:p>
        </p:txBody>
      </p:sp>
    </p:spTree>
    <p:extLst>
      <p:ext uri="{BB962C8B-B14F-4D97-AF65-F5344CB8AC3E}">
        <p14:creationId xmlns:p14="http://schemas.microsoft.com/office/powerpoint/2010/main" val="120071658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6/12/2024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11833154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6/12/2024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3736030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6/12/2024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180105846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6/12/2024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21828996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6/12/2024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7999865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Divider - TEAL">
    <p:bg>
      <p:bgPr>
        <a:solidFill>
          <a:schemeClr val="accent3"/>
        </a:solidFill>
        <a:effectLst/>
      </p:bgPr>
    </p:bg>
    <p:spTree>
      <p:nvGrpSpPr>
        <p:cNvPr id="1" name=""/>
        <p:cNvGrpSpPr/>
        <p:nvPr/>
      </p:nvGrpSpPr>
      <p:grpSpPr>
        <a:xfrm>
          <a:off x="0" y="0"/>
          <a:ext cx="0" cy="0"/>
          <a:chOff x="0" y="0"/>
          <a:chExt cx="0" cy="0"/>
        </a:xfrm>
      </p:grpSpPr>
      <p:sp>
        <p:nvSpPr>
          <p:cNvPr id="6" name="Text Placeholder 4"/>
          <p:cNvSpPr>
            <a:spLocks noGrp="1" noChangeAspect="1"/>
          </p:cNvSpPr>
          <p:nvPr>
            <p:ph type="body" sz="quarter" idx="10" hasCustomPrompt="1"/>
          </p:nvPr>
        </p:nvSpPr>
        <p:spPr>
          <a:xfrm>
            <a:off x="874184" y="762000"/>
            <a:ext cx="10498667" cy="4296888"/>
          </a:xfrm>
          <a:prstGeom prst="rect">
            <a:avLst/>
          </a:prstGeom>
        </p:spPr>
        <p:txBody>
          <a:bodyPr lIns="0" tIns="0" rIns="0" bIns="0" anchor="ctr" anchorCtr="0"/>
          <a:lstStyle>
            <a:lvl1pPr>
              <a:defRPr sz="5400">
                <a:solidFill>
                  <a:schemeClr val="bg1"/>
                </a:solidFill>
                <a:latin typeface="+mj-lt"/>
              </a:defRPr>
            </a:lvl1pPr>
          </a:lstStyle>
          <a:p>
            <a:pPr lvl="0"/>
            <a:r>
              <a:rPr lang="en-US" dirty="0"/>
              <a:t>Section divider</a:t>
            </a:r>
          </a:p>
        </p:txBody>
      </p:sp>
      <p:sp>
        <p:nvSpPr>
          <p:cNvPr id="5" name="Rectangle 4"/>
          <p:cNvSpPr/>
          <p:nvPr userDrawn="1"/>
        </p:nvSpPr>
        <p:spPr>
          <a:xfrm>
            <a:off x="0" y="6103918"/>
            <a:ext cx="12192000" cy="75408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01168" y="6204606"/>
            <a:ext cx="1841358" cy="631798"/>
          </a:xfrm>
          <a:prstGeom prst="rect">
            <a:avLst/>
          </a:prstGeom>
        </p:spPr>
      </p:pic>
    </p:spTree>
    <p:extLst>
      <p:ext uri="{BB962C8B-B14F-4D97-AF65-F5344CB8AC3E}">
        <p14:creationId xmlns:p14="http://schemas.microsoft.com/office/powerpoint/2010/main" val="3964841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6/12/2024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60970052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dirty="0"/>
              <a:t>6/12/2024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dirty="0"/>
              <a:t>‹#›</a:t>
            </a:fld>
            <a:endParaRPr lang="en-US" dirty="0"/>
          </a:p>
        </p:txBody>
      </p:sp>
    </p:spTree>
    <p:extLst>
      <p:ext uri="{BB962C8B-B14F-4D97-AF65-F5344CB8AC3E}">
        <p14:creationId xmlns:p14="http://schemas.microsoft.com/office/powerpoint/2010/main" val="312090072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6/12/2024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5082009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Title Page">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0" y="0"/>
            <a:ext cx="12192000" cy="4168239"/>
          </a:xfrm>
          <a:prstGeom prst="rect">
            <a:avLst/>
          </a:prstGeom>
        </p:spPr>
        <p:txBody>
          <a:bodyPr/>
          <a:lstStyle/>
          <a:p>
            <a:r>
              <a:rPr lang="en-US"/>
              <a:t>Click icon to add picture</a:t>
            </a:r>
          </a:p>
        </p:txBody>
      </p:sp>
      <p:sp>
        <p:nvSpPr>
          <p:cNvPr id="2" name="Rectangle 1"/>
          <p:cNvSpPr>
            <a:spLocks noChangeAspect="1"/>
          </p:cNvSpPr>
          <p:nvPr userDrawn="1"/>
        </p:nvSpPr>
        <p:spPr>
          <a:xfrm>
            <a:off x="0" y="4168239"/>
            <a:ext cx="12161520" cy="2743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2" name="Text Placeholder 11"/>
          <p:cNvSpPr>
            <a:spLocks noGrp="1"/>
          </p:cNvSpPr>
          <p:nvPr>
            <p:ph type="body" sz="quarter" idx="11" hasCustomPrompt="1"/>
          </p:nvPr>
        </p:nvSpPr>
        <p:spPr>
          <a:xfrm>
            <a:off x="6299200" y="6324600"/>
            <a:ext cx="5486400" cy="304800"/>
          </a:xfrm>
          <a:prstGeom prst="rect">
            <a:avLst/>
          </a:prstGeom>
        </p:spPr>
        <p:txBody>
          <a:bodyPr lIns="457200" rIns="0" bIns="0" anchor="b" anchorCtr="0"/>
          <a:lstStyle>
            <a:lvl1pPr marL="0" indent="0" algn="r">
              <a:buFont typeface="Arial" panose="020B0604020202020204" pitchFamily="34" charset="0"/>
              <a:buNone/>
              <a:defRPr sz="1600">
                <a:latin typeface="+mj-lt"/>
              </a:defRPr>
            </a:lvl1pPr>
            <a:lvl2pPr>
              <a:defRPr sz="1400"/>
            </a:lvl2pPr>
            <a:lvl3pPr>
              <a:defRPr sz="1400"/>
            </a:lvl3pPr>
            <a:lvl4pPr>
              <a:defRPr sz="1400"/>
            </a:lvl4pPr>
            <a:lvl5pPr>
              <a:defRPr sz="1400"/>
            </a:lvl5pPr>
          </a:lstStyle>
          <a:p>
            <a:pPr lvl="0"/>
            <a:r>
              <a:rPr lang="en-US" dirty="0"/>
              <a:t>Add your department here</a:t>
            </a:r>
          </a:p>
        </p:txBody>
      </p:sp>
      <p:sp>
        <p:nvSpPr>
          <p:cNvPr id="15" name="Text Placeholder 11"/>
          <p:cNvSpPr>
            <a:spLocks noGrp="1"/>
          </p:cNvSpPr>
          <p:nvPr>
            <p:ph type="body" sz="quarter" idx="13" hasCustomPrompt="1"/>
          </p:nvPr>
        </p:nvSpPr>
        <p:spPr>
          <a:xfrm>
            <a:off x="6299200" y="6019800"/>
            <a:ext cx="5486400" cy="304800"/>
          </a:xfrm>
          <a:prstGeom prst="rect">
            <a:avLst/>
          </a:prstGeom>
        </p:spPr>
        <p:txBody>
          <a:bodyPr lIns="457200" rIns="0" bIns="0" anchor="b" anchorCtr="0"/>
          <a:lstStyle>
            <a:lvl1pPr marL="0" indent="0" algn="r">
              <a:buFont typeface="Arial" panose="020B0604020202020204" pitchFamily="34" charset="0"/>
              <a:buNone/>
              <a:defRPr sz="1600">
                <a:latin typeface="+mj-lt"/>
              </a:defRPr>
            </a:lvl1pPr>
            <a:lvl2pPr>
              <a:defRPr sz="1400"/>
            </a:lvl2pPr>
            <a:lvl3pPr>
              <a:defRPr sz="1400"/>
            </a:lvl3pPr>
            <a:lvl4pPr>
              <a:defRPr sz="1400"/>
            </a:lvl4pPr>
            <a:lvl5pPr>
              <a:defRPr sz="1400"/>
            </a:lvl5pPr>
          </a:lstStyle>
          <a:p>
            <a:pPr lvl="0"/>
            <a:r>
              <a:rPr lang="en-US" dirty="0"/>
              <a:t>Add your name here</a:t>
            </a:r>
          </a:p>
        </p:txBody>
      </p:sp>
      <p:sp>
        <p:nvSpPr>
          <p:cNvPr id="11" name="Text Placeholder 13"/>
          <p:cNvSpPr>
            <a:spLocks noGrp="1" noChangeAspect="1"/>
          </p:cNvSpPr>
          <p:nvPr>
            <p:ph type="body" sz="quarter" idx="12" hasCustomPrompt="1"/>
          </p:nvPr>
        </p:nvSpPr>
        <p:spPr>
          <a:xfrm>
            <a:off x="350485" y="4648200"/>
            <a:ext cx="10972800" cy="1143000"/>
          </a:xfrm>
          <a:prstGeom prst="rect">
            <a:avLst/>
          </a:prstGeom>
        </p:spPr>
        <p:txBody>
          <a:bodyPr lIns="0" tIns="0" rIns="0" bIns="0"/>
          <a:lstStyle>
            <a:lvl1pPr>
              <a:spcBef>
                <a:spcPts val="0"/>
              </a:spcBef>
              <a:defRPr sz="3200" b="0" cap="none" baseline="0">
                <a:latin typeface="+mj-lt"/>
              </a:defRPr>
            </a:lvl1pPr>
          </a:lstStyle>
          <a:p>
            <a:pPr lvl="0"/>
            <a:r>
              <a:rPr lang="en-US" dirty="0"/>
              <a:t>Title goes here</a:t>
            </a:r>
          </a:p>
          <a:p>
            <a:pPr lvl="0"/>
            <a:r>
              <a:rPr lang="en-US" dirty="0"/>
              <a:t>It can be on 2 lines – use sentence case</a:t>
            </a:r>
          </a:p>
        </p:txBody>
      </p:sp>
      <p:pic>
        <p:nvPicPr>
          <p:cNvPr id="13" name="Picture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01168" y="6204606"/>
            <a:ext cx="1841358" cy="631798"/>
          </a:xfrm>
          <a:prstGeom prst="rect">
            <a:avLst/>
          </a:prstGeom>
        </p:spPr>
      </p:pic>
    </p:spTree>
    <p:extLst>
      <p:ext uri="{BB962C8B-B14F-4D97-AF65-F5344CB8AC3E}">
        <p14:creationId xmlns:p14="http://schemas.microsoft.com/office/powerpoint/2010/main" val="2024633148"/>
      </p:ext>
    </p:extLst>
  </p:cSld>
  <p:clrMapOvr>
    <a:masterClrMapping/>
  </p:clrMapOvr>
  <p:extLst>
    <p:ext uri="{DCECCB84-F9BA-43D5-87BE-67443E8EF086}">
      <p15:sldGuideLst xmlns:p15="http://schemas.microsoft.com/office/powerpoint/2012/main">
        <p15:guide id="1" pos="216">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Bullet Points - A">
    <p:spTree>
      <p:nvGrpSpPr>
        <p:cNvPr id="1" name=""/>
        <p:cNvGrpSpPr/>
        <p:nvPr/>
      </p:nvGrpSpPr>
      <p:grpSpPr>
        <a:xfrm>
          <a:off x="0" y="0"/>
          <a:ext cx="0" cy="0"/>
          <a:chOff x="0" y="0"/>
          <a:chExt cx="0" cy="0"/>
        </a:xfrm>
      </p:grpSpPr>
      <p:sp>
        <p:nvSpPr>
          <p:cNvPr id="2" name="Rectangle 1"/>
          <p:cNvSpPr/>
          <p:nvPr userDrawn="1"/>
        </p:nvSpPr>
        <p:spPr>
          <a:xfrm>
            <a:off x="0" y="6103918"/>
            <a:ext cx="12192000" cy="75408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7" name="Title 6"/>
          <p:cNvSpPr>
            <a:spLocks noGrp="1"/>
          </p:cNvSpPr>
          <p:nvPr>
            <p:ph type="title" hasCustomPrompt="1"/>
          </p:nvPr>
        </p:nvSpPr>
        <p:spPr>
          <a:xfrm>
            <a:off x="406400" y="585132"/>
            <a:ext cx="10966451" cy="754083"/>
          </a:xfrm>
          <a:prstGeom prst="rect">
            <a:avLst/>
          </a:prstGeom>
        </p:spPr>
        <p:txBody>
          <a:bodyPr lIns="0" tIns="0" rIns="0" bIns="0"/>
          <a:lstStyle>
            <a:lvl1pPr marL="320040" indent="-320040" algn="l">
              <a:buSzPct val="110000"/>
              <a:buFontTx/>
              <a:buBlip>
                <a:blip r:embed="rId2"/>
              </a:buBlip>
              <a:defRPr sz="3200" b="1" cap="none" baseline="0"/>
            </a:lvl1pPr>
          </a:lstStyle>
          <a:p>
            <a:r>
              <a:rPr lang="en-US" dirty="0"/>
              <a:t>Bullet heading – sentence case</a:t>
            </a:r>
          </a:p>
        </p:txBody>
      </p:sp>
      <p:sp>
        <p:nvSpPr>
          <p:cNvPr id="12" name="Text Placeholder 11"/>
          <p:cNvSpPr>
            <a:spLocks noGrp="1"/>
          </p:cNvSpPr>
          <p:nvPr>
            <p:ph type="body" sz="quarter" idx="10" hasCustomPrompt="1"/>
          </p:nvPr>
        </p:nvSpPr>
        <p:spPr>
          <a:xfrm>
            <a:off x="874184" y="1439904"/>
            <a:ext cx="10498667" cy="4514810"/>
          </a:xfrm>
          <a:prstGeom prst="rect">
            <a:avLst/>
          </a:prstGeom>
        </p:spPr>
        <p:txBody>
          <a:bodyPr lIns="0" tIns="0" rIns="0" bIns="0"/>
          <a:lstStyle>
            <a:lvl1pPr marL="182880" indent="-182880">
              <a:buFont typeface="Arial" panose="020B0604020202020204" pitchFamily="34" charset="0"/>
              <a:buChar char="•"/>
              <a:defRPr sz="2800">
                <a:solidFill>
                  <a:schemeClr val="tx1"/>
                </a:solidFill>
                <a:latin typeface="+mj-lt"/>
              </a:defRPr>
            </a:lvl1pPr>
            <a:lvl2pPr marL="640080" indent="-228600">
              <a:buFont typeface="Calibri" panose="020F0502020204030204" pitchFamily="34" charset="0"/>
              <a:buChar char="-"/>
              <a:defRPr sz="2400">
                <a:latin typeface="+mj-lt"/>
              </a:defRPr>
            </a:lvl2pPr>
            <a:lvl3pPr marL="914400" indent="-228600">
              <a:buFont typeface="Arial" panose="020B0604020202020204" pitchFamily="34" charset="0"/>
              <a:buChar char="•"/>
              <a:defRPr sz="2000">
                <a:latin typeface="+mj-lt"/>
              </a:defRPr>
            </a:lvl3pPr>
            <a:lvl4pPr marL="1188720" indent="-228600">
              <a:buFont typeface="Calibri" panose="020F0502020204030204" pitchFamily="34" charset="0"/>
              <a:buChar char="-"/>
              <a:defRPr sz="1800">
                <a:latin typeface="+mj-lt"/>
              </a:defRPr>
            </a:lvl4pPr>
            <a:lvl5pPr marL="1463040" indent="-228600">
              <a:buFont typeface="Arial" panose="020B0604020202020204" pitchFamily="34" charset="0"/>
              <a:buChar char="•"/>
              <a:defRPr sz="1600">
                <a:latin typeface="+mj-lt"/>
              </a:defRPr>
            </a:lvl5pPr>
          </a:lstStyle>
          <a:p>
            <a:pPr lvl="0"/>
            <a:r>
              <a:rPr lang="en-US" dirty="0"/>
              <a:t>Click and start typing</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01168" y="6204606"/>
            <a:ext cx="1841358" cy="631798"/>
          </a:xfrm>
          <a:prstGeom prst="rect">
            <a:avLst/>
          </a:prstGeom>
        </p:spPr>
      </p:pic>
    </p:spTree>
    <p:extLst>
      <p:ext uri="{BB962C8B-B14F-4D97-AF65-F5344CB8AC3E}">
        <p14:creationId xmlns:p14="http://schemas.microsoft.com/office/powerpoint/2010/main" val="307664582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chart/smart art - A">
    <p:spTree>
      <p:nvGrpSpPr>
        <p:cNvPr id="1" name=""/>
        <p:cNvGrpSpPr/>
        <p:nvPr/>
      </p:nvGrpSpPr>
      <p:grpSpPr>
        <a:xfrm>
          <a:off x="0" y="0"/>
          <a:ext cx="0" cy="0"/>
          <a:chOff x="0" y="0"/>
          <a:chExt cx="0" cy="0"/>
        </a:xfrm>
      </p:grpSpPr>
      <p:sp>
        <p:nvSpPr>
          <p:cNvPr id="7" name="Title 6"/>
          <p:cNvSpPr>
            <a:spLocks noGrp="1"/>
          </p:cNvSpPr>
          <p:nvPr>
            <p:ph type="title" hasCustomPrompt="1"/>
          </p:nvPr>
        </p:nvSpPr>
        <p:spPr>
          <a:xfrm>
            <a:off x="406400" y="585133"/>
            <a:ext cx="10966451" cy="572029"/>
          </a:xfrm>
          <a:prstGeom prst="rect">
            <a:avLst/>
          </a:prstGeom>
        </p:spPr>
        <p:txBody>
          <a:bodyPr lIns="0" tIns="0" rIns="0" bIns="0"/>
          <a:lstStyle>
            <a:lvl1pPr marL="320040" indent="-320040" algn="l">
              <a:buSzPct val="110000"/>
              <a:buFontTx/>
              <a:buBlip>
                <a:blip r:embed="rId2"/>
              </a:buBlip>
              <a:defRPr sz="3200" b="1" cap="none" baseline="0"/>
            </a:lvl1pPr>
          </a:lstStyle>
          <a:p>
            <a:r>
              <a:rPr lang="en-US" dirty="0"/>
              <a:t>1 line chart/smart art heading – sentence case</a:t>
            </a:r>
          </a:p>
        </p:txBody>
      </p:sp>
      <p:sp>
        <p:nvSpPr>
          <p:cNvPr id="8" name="Text Placeholder 12"/>
          <p:cNvSpPr>
            <a:spLocks noGrp="1"/>
          </p:cNvSpPr>
          <p:nvPr>
            <p:ph type="body" sz="quarter" idx="11" hasCustomPrompt="1"/>
          </p:nvPr>
        </p:nvSpPr>
        <p:spPr>
          <a:xfrm>
            <a:off x="874185" y="5169561"/>
            <a:ext cx="10498667" cy="736600"/>
          </a:xfrm>
          <a:prstGeom prst="rect">
            <a:avLst/>
          </a:prstGeom>
        </p:spPr>
        <p:txBody>
          <a:bodyPr lIns="0" tIns="0" rIns="0" bIns="0"/>
          <a:lstStyle>
            <a:lvl1pPr>
              <a:defRPr sz="1800" baseline="0">
                <a:solidFill>
                  <a:srgbClr val="333F48"/>
                </a:solidFill>
                <a:latin typeface="+mj-lt"/>
              </a:defRPr>
            </a:lvl1pPr>
          </a:lstStyle>
          <a:p>
            <a:pPr lvl="0"/>
            <a:r>
              <a:rPr lang="en-US" dirty="0"/>
              <a:t>Brief description: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Curabitur</a:t>
            </a:r>
            <a:r>
              <a:rPr lang="en-US" dirty="0"/>
              <a:t> </a:t>
            </a:r>
            <a:r>
              <a:rPr lang="en-US" dirty="0" err="1"/>
              <a:t>mattis</a:t>
            </a:r>
            <a:r>
              <a:rPr lang="en-US" dirty="0"/>
              <a:t> </a:t>
            </a:r>
            <a:r>
              <a:rPr lang="en-US" dirty="0" err="1"/>
              <a:t>sed</a:t>
            </a:r>
            <a:r>
              <a:rPr lang="en-US" dirty="0"/>
              <a:t> </a:t>
            </a:r>
            <a:r>
              <a:rPr lang="en-US" dirty="0" err="1"/>
              <a:t>eros</a:t>
            </a:r>
            <a:r>
              <a:rPr lang="en-US" dirty="0"/>
              <a:t> vitae </a:t>
            </a:r>
            <a:r>
              <a:rPr lang="en-US" dirty="0" err="1"/>
              <a:t>porttitor</a:t>
            </a:r>
            <a:r>
              <a:rPr lang="en-US" dirty="0"/>
              <a:t>. Nam </a:t>
            </a:r>
            <a:r>
              <a:rPr lang="en-US" dirty="0" err="1"/>
              <a:t>imperdiet</a:t>
            </a:r>
            <a:r>
              <a:rPr lang="en-US" dirty="0"/>
              <a:t> at </a:t>
            </a:r>
            <a:r>
              <a:rPr lang="en-US" dirty="0" err="1"/>
              <a:t>turpis</a:t>
            </a:r>
            <a:r>
              <a:rPr lang="en-US" dirty="0"/>
              <a:t> </a:t>
            </a:r>
            <a:r>
              <a:rPr lang="en-US" dirty="0" err="1"/>
              <a:t>vehicula</a:t>
            </a:r>
            <a:r>
              <a:rPr lang="en-US" dirty="0"/>
              <a:t> </a:t>
            </a:r>
            <a:r>
              <a:rPr lang="en-US" dirty="0" err="1"/>
              <a:t>tempor</a:t>
            </a:r>
            <a:r>
              <a:rPr lang="en-US" dirty="0"/>
              <a:t>. </a:t>
            </a:r>
            <a:r>
              <a:rPr lang="en-US" dirty="0" err="1"/>
              <a:t>Sed</a:t>
            </a:r>
            <a:r>
              <a:rPr lang="en-US" dirty="0"/>
              <a:t> a </a:t>
            </a:r>
            <a:r>
              <a:rPr lang="en-US" dirty="0" err="1"/>
              <a:t>cursus</a:t>
            </a:r>
            <a:r>
              <a:rPr lang="en-US" dirty="0"/>
              <a:t> magna, </a:t>
            </a:r>
            <a:r>
              <a:rPr lang="en-US" dirty="0" err="1"/>
              <a:t>vel</a:t>
            </a:r>
            <a:r>
              <a:rPr lang="en-US" dirty="0"/>
              <a:t> </a:t>
            </a:r>
            <a:r>
              <a:rPr lang="en-US" dirty="0" err="1"/>
              <a:t>sagittis</a:t>
            </a:r>
            <a:r>
              <a:rPr lang="en-US" dirty="0"/>
              <a:t> </a:t>
            </a:r>
            <a:r>
              <a:rPr lang="en-US" dirty="0" err="1"/>
              <a:t>urna</a:t>
            </a:r>
            <a:r>
              <a:rPr lang="en-US" dirty="0"/>
              <a:t>. </a:t>
            </a:r>
            <a:r>
              <a:rPr lang="en-US" dirty="0" err="1"/>
              <a:t>Proin</a:t>
            </a:r>
            <a:r>
              <a:rPr lang="en-US" dirty="0"/>
              <a:t> </a:t>
            </a:r>
            <a:r>
              <a:rPr lang="en-US" dirty="0" err="1"/>
              <a:t>vestibulum</a:t>
            </a:r>
            <a:r>
              <a:rPr lang="en-US" dirty="0"/>
              <a:t> </a:t>
            </a:r>
            <a:r>
              <a:rPr lang="en-US" dirty="0" err="1"/>
              <a:t>risus</a:t>
            </a:r>
            <a:r>
              <a:rPr lang="en-US" dirty="0"/>
              <a:t>. </a:t>
            </a:r>
          </a:p>
        </p:txBody>
      </p:sp>
      <p:sp>
        <p:nvSpPr>
          <p:cNvPr id="11" name="Content Placeholder 10"/>
          <p:cNvSpPr>
            <a:spLocks noGrp="1"/>
          </p:cNvSpPr>
          <p:nvPr>
            <p:ph sz="quarter" idx="12"/>
          </p:nvPr>
        </p:nvSpPr>
        <p:spPr>
          <a:xfrm>
            <a:off x="874184" y="1350629"/>
            <a:ext cx="10498667" cy="3556932"/>
          </a:xfrm>
          <a:prstGeom prst="rect">
            <a:avLst/>
          </a:prstGeom>
        </p:spPr>
        <p:txBody>
          <a:bodyPr/>
          <a:lstStyle>
            <a:lvl1pPr>
              <a:defRPr sz="1600">
                <a:solidFill>
                  <a:schemeClr val="tx1"/>
                </a:solidFill>
                <a:latin typeface="+mj-lt"/>
              </a:defRPr>
            </a:lvl1pPr>
          </a:lstStyle>
          <a:p>
            <a:pPr lvl="0"/>
            <a:r>
              <a:rPr lang="en-US"/>
              <a:t>Edit Master text styles</a:t>
            </a:r>
          </a:p>
        </p:txBody>
      </p:sp>
      <p:sp>
        <p:nvSpPr>
          <p:cNvPr id="6" name="Rectangle 5"/>
          <p:cNvSpPr/>
          <p:nvPr userDrawn="1"/>
        </p:nvSpPr>
        <p:spPr>
          <a:xfrm>
            <a:off x="0" y="6103918"/>
            <a:ext cx="12192000" cy="75408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01168" y="6204606"/>
            <a:ext cx="1841358" cy="631798"/>
          </a:xfrm>
          <a:prstGeom prst="rect">
            <a:avLst/>
          </a:prstGeom>
        </p:spPr>
      </p:pic>
    </p:spTree>
    <p:extLst>
      <p:ext uri="{BB962C8B-B14F-4D97-AF65-F5344CB8AC3E}">
        <p14:creationId xmlns:p14="http://schemas.microsoft.com/office/powerpoint/2010/main" val="33463970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Divider - WHITE">
    <p:bg>
      <p:bgPr>
        <a:solidFill>
          <a:schemeClr val="bg1"/>
        </a:solidFill>
        <a:effectLst/>
      </p:bgPr>
    </p:bg>
    <p:spTree>
      <p:nvGrpSpPr>
        <p:cNvPr id="1" name=""/>
        <p:cNvGrpSpPr/>
        <p:nvPr/>
      </p:nvGrpSpPr>
      <p:grpSpPr>
        <a:xfrm>
          <a:off x="0" y="0"/>
          <a:ext cx="0" cy="0"/>
          <a:chOff x="0" y="0"/>
          <a:chExt cx="0" cy="0"/>
        </a:xfrm>
      </p:grpSpPr>
      <p:sp>
        <p:nvSpPr>
          <p:cNvPr id="6" name="Text Placeholder 4"/>
          <p:cNvSpPr>
            <a:spLocks noGrp="1" noChangeAspect="1"/>
          </p:cNvSpPr>
          <p:nvPr>
            <p:ph type="body" sz="quarter" idx="10" hasCustomPrompt="1"/>
          </p:nvPr>
        </p:nvSpPr>
        <p:spPr>
          <a:xfrm>
            <a:off x="874184" y="762000"/>
            <a:ext cx="10498667" cy="4296888"/>
          </a:xfrm>
          <a:prstGeom prst="rect">
            <a:avLst/>
          </a:prstGeom>
        </p:spPr>
        <p:txBody>
          <a:bodyPr lIns="0" tIns="0" rIns="0" bIns="0" anchor="ctr" anchorCtr="0"/>
          <a:lstStyle>
            <a:lvl1pPr>
              <a:defRPr sz="5400">
                <a:solidFill>
                  <a:schemeClr val="tx2"/>
                </a:solidFill>
                <a:latin typeface="+mj-lt"/>
              </a:defRPr>
            </a:lvl1pPr>
          </a:lstStyle>
          <a:p>
            <a:pPr lvl="0"/>
            <a:r>
              <a:rPr lang="en-US" dirty="0"/>
              <a:t>Section divider</a:t>
            </a:r>
          </a:p>
        </p:txBody>
      </p:sp>
      <p:sp>
        <p:nvSpPr>
          <p:cNvPr id="5" name="Rectangle 4"/>
          <p:cNvSpPr/>
          <p:nvPr userDrawn="1"/>
        </p:nvSpPr>
        <p:spPr>
          <a:xfrm>
            <a:off x="0" y="6103918"/>
            <a:ext cx="12192000" cy="75408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01168" y="6204606"/>
            <a:ext cx="1841358" cy="631798"/>
          </a:xfrm>
          <a:prstGeom prst="rect">
            <a:avLst/>
          </a:prstGeom>
        </p:spPr>
      </p:pic>
    </p:spTree>
    <p:extLst>
      <p:ext uri="{BB962C8B-B14F-4D97-AF65-F5344CB8AC3E}">
        <p14:creationId xmlns:p14="http://schemas.microsoft.com/office/powerpoint/2010/main" val="40022011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tatistic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6"/>
          <p:cNvSpPr>
            <a:spLocks noGrp="1"/>
          </p:cNvSpPr>
          <p:nvPr>
            <p:ph type="title" hasCustomPrompt="1"/>
          </p:nvPr>
        </p:nvSpPr>
        <p:spPr>
          <a:xfrm>
            <a:off x="406400" y="585132"/>
            <a:ext cx="10966451" cy="1143000"/>
          </a:xfrm>
          <a:prstGeom prst="rect">
            <a:avLst/>
          </a:prstGeom>
        </p:spPr>
        <p:txBody>
          <a:bodyPr lIns="0" tIns="0" rIns="0" bIns="0"/>
          <a:lstStyle>
            <a:lvl1pPr marL="320040" indent="-320040" algn="l">
              <a:buSzPct val="110000"/>
              <a:buFontTx/>
              <a:buBlip>
                <a:blip r:embed="rId3"/>
              </a:buBlip>
              <a:defRPr sz="3200" b="1" cap="none" baseline="0"/>
            </a:lvl1pPr>
          </a:lstStyle>
          <a:p>
            <a:r>
              <a:rPr lang="en-US" dirty="0"/>
              <a:t>Heading – sentence case</a:t>
            </a:r>
          </a:p>
        </p:txBody>
      </p:sp>
      <p:sp>
        <p:nvSpPr>
          <p:cNvPr id="4" name="Rectangle 3"/>
          <p:cNvSpPr/>
          <p:nvPr userDrawn="1"/>
        </p:nvSpPr>
        <p:spPr>
          <a:xfrm>
            <a:off x="0" y="1980501"/>
            <a:ext cx="12192000" cy="2895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fontAlgn="base">
              <a:spcBef>
                <a:spcPct val="0"/>
              </a:spcBef>
              <a:spcAft>
                <a:spcPct val="0"/>
              </a:spcAft>
            </a:pPr>
            <a:endParaRPr lang="en-US" sz="1800" dirty="0">
              <a:solidFill>
                <a:srgbClr val="E57200"/>
              </a:solidFill>
            </a:endParaRPr>
          </a:p>
        </p:txBody>
      </p:sp>
      <p:sp>
        <p:nvSpPr>
          <p:cNvPr id="19" name="Text Placeholder 18"/>
          <p:cNvSpPr>
            <a:spLocks noGrp="1"/>
          </p:cNvSpPr>
          <p:nvPr>
            <p:ph type="body" sz="quarter" idx="11" hasCustomPrompt="1"/>
          </p:nvPr>
        </p:nvSpPr>
        <p:spPr>
          <a:xfrm>
            <a:off x="874186" y="2672741"/>
            <a:ext cx="870725" cy="615553"/>
          </a:xfrm>
          <a:prstGeom prst="rect">
            <a:avLst/>
          </a:prstGeom>
        </p:spPr>
        <p:txBody>
          <a:bodyPr wrap="square" lIns="0" tIns="0" rIns="0" bIns="0" anchor="ctr">
            <a:noAutofit/>
          </a:bodyPr>
          <a:lstStyle>
            <a:lvl1pPr>
              <a:defRPr sz="4000" baseline="0">
                <a:solidFill>
                  <a:schemeClr val="accent2"/>
                </a:solidFill>
                <a:latin typeface="+mj-lt"/>
              </a:defRPr>
            </a:lvl1pPr>
          </a:lstStyle>
          <a:p>
            <a:pPr lvl="0"/>
            <a:r>
              <a:rPr lang="en-US" dirty="0"/>
              <a:t>##</a:t>
            </a:r>
          </a:p>
        </p:txBody>
      </p:sp>
      <p:sp>
        <p:nvSpPr>
          <p:cNvPr id="24" name="Text Placeholder 23"/>
          <p:cNvSpPr>
            <a:spLocks noGrp="1"/>
          </p:cNvSpPr>
          <p:nvPr>
            <p:ph type="body" sz="quarter" idx="12" hasCustomPrompt="1"/>
          </p:nvPr>
        </p:nvSpPr>
        <p:spPr>
          <a:xfrm>
            <a:off x="1756832" y="2674328"/>
            <a:ext cx="3526368" cy="614363"/>
          </a:xfrm>
          <a:prstGeom prst="rect">
            <a:avLst/>
          </a:prstGeom>
        </p:spPr>
        <p:txBody>
          <a:bodyPr anchor="ctr"/>
          <a:lstStyle>
            <a:lvl1pPr>
              <a:defRPr sz="2400" baseline="0">
                <a:latin typeface="+mj-lt"/>
              </a:defRPr>
            </a:lvl1pPr>
          </a:lstStyle>
          <a:p>
            <a:pPr lvl="0"/>
            <a:r>
              <a:rPr lang="en-US" dirty="0"/>
              <a:t>statement ending</a:t>
            </a:r>
          </a:p>
        </p:txBody>
      </p:sp>
      <p:pic>
        <p:nvPicPr>
          <p:cNvPr id="25" name="Picture 24"/>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74184" y="3371230"/>
            <a:ext cx="4511040" cy="40597"/>
          </a:xfrm>
          <a:prstGeom prst="rect">
            <a:avLst/>
          </a:prstGeom>
        </p:spPr>
      </p:pic>
      <p:sp>
        <p:nvSpPr>
          <p:cNvPr id="27" name="Text Placeholder 26"/>
          <p:cNvSpPr>
            <a:spLocks noGrp="1"/>
          </p:cNvSpPr>
          <p:nvPr>
            <p:ph type="body" sz="quarter" idx="13" hasCustomPrompt="1"/>
          </p:nvPr>
        </p:nvSpPr>
        <p:spPr>
          <a:xfrm>
            <a:off x="874184" y="3545866"/>
            <a:ext cx="4510616" cy="1157287"/>
          </a:xfrm>
          <a:prstGeom prst="rect">
            <a:avLst/>
          </a:prstGeom>
        </p:spPr>
        <p:txBody>
          <a:bodyPr lIns="0" rIns="0"/>
          <a:lstStyle>
            <a:lvl1pPr>
              <a:defRPr sz="2400">
                <a:latin typeface="+mj-lt"/>
              </a:defRPr>
            </a:lvl1pPr>
          </a:lstStyle>
          <a:p>
            <a:pPr lvl="0"/>
            <a:r>
              <a:rPr lang="en-US" dirty="0"/>
              <a:t>Additional info can go here</a:t>
            </a:r>
          </a:p>
        </p:txBody>
      </p:sp>
      <p:sp>
        <p:nvSpPr>
          <p:cNvPr id="34" name="Text Placeholder 33"/>
          <p:cNvSpPr>
            <a:spLocks noGrp="1"/>
          </p:cNvSpPr>
          <p:nvPr>
            <p:ph type="body" sz="quarter" idx="14" hasCustomPrompt="1"/>
          </p:nvPr>
        </p:nvSpPr>
        <p:spPr>
          <a:xfrm>
            <a:off x="874185" y="2283085"/>
            <a:ext cx="3727449" cy="361059"/>
          </a:xfrm>
          <a:prstGeom prst="rect">
            <a:avLst/>
          </a:prstGeom>
        </p:spPr>
        <p:txBody>
          <a:bodyPr lIns="0" tIns="0" rIns="0" bIns="0"/>
          <a:lstStyle>
            <a:lvl1pPr>
              <a:defRPr sz="2800" cap="none" baseline="0">
                <a:solidFill>
                  <a:schemeClr val="accent4"/>
                </a:solidFill>
                <a:latin typeface="+mj-lt"/>
              </a:defRPr>
            </a:lvl1pPr>
          </a:lstStyle>
          <a:p>
            <a:pPr lvl="0"/>
            <a:r>
              <a:rPr lang="en-US" dirty="0"/>
              <a:t>Click to edit</a:t>
            </a:r>
          </a:p>
        </p:txBody>
      </p:sp>
    </p:spTree>
    <p:extLst>
      <p:ext uri="{BB962C8B-B14F-4D97-AF65-F5344CB8AC3E}">
        <p14:creationId xmlns:p14="http://schemas.microsoft.com/office/powerpoint/2010/main" val="27171246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Key Points - A">
    <p:spTree>
      <p:nvGrpSpPr>
        <p:cNvPr id="1" name=""/>
        <p:cNvGrpSpPr/>
        <p:nvPr/>
      </p:nvGrpSpPr>
      <p:grpSpPr>
        <a:xfrm>
          <a:off x="0" y="0"/>
          <a:ext cx="0" cy="0"/>
          <a:chOff x="0" y="0"/>
          <a:chExt cx="0" cy="0"/>
        </a:xfrm>
      </p:grpSpPr>
      <p:sp>
        <p:nvSpPr>
          <p:cNvPr id="7" name="Title 6"/>
          <p:cNvSpPr>
            <a:spLocks noGrp="1"/>
          </p:cNvSpPr>
          <p:nvPr>
            <p:ph type="title" hasCustomPrompt="1"/>
          </p:nvPr>
        </p:nvSpPr>
        <p:spPr>
          <a:xfrm>
            <a:off x="406400" y="585132"/>
            <a:ext cx="10966451" cy="1143000"/>
          </a:xfrm>
          <a:prstGeom prst="rect">
            <a:avLst/>
          </a:prstGeom>
        </p:spPr>
        <p:txBody>
          <a:bodyPr lIns="0" tIns="0" rIns="0" bIns="0"/>
          <a:lstStyle>
            <a:lvl1pPr marL="320040" indent="-320040" algn="l">
              <a:buSzPct val="110000"/>
              <a:buFontTx/>
              <a:buBlip>
                <a:blip r:embed="rId2"/>
              </a:buBlip>
              <a:defRPr sz="3200" b="1" cap="none" baseline="0"/>
            </a:lvl1pPr>
          </a:lstStyle>
          <a:p>
            <a:r>
              <a:rPr lang="en-US" dirty="0"/>
              <a:t>Heading – sentence case</a:t>
            </a:r>
          </a:p>
        </p:txBody>
      </p:sp>
      <p:sp>
        <p:nvSpPr>
          <p:cNvPr id="12" name="Text Placeholder 11"/>
          <p:cNvSpPr>
            <a:spLocks noGrp="1"/>
          </p:cNvSpPr>
          <p:nvPr>
            <p:ph type="body" sz="quarter" idx="10" hasCustomPrompt="1"/>
          </p:nvPr>
        </p:nvSpPr>
        <p:spPr>
          <a:xfrm>
            <a:off x="874184" y="1981556"/>
            <a:ext cx="10498667" cy="523220"/>
          </a:xfrm>
          <a:prstGeom prst="rect">
            <a:avLst/>
          </a:prstGeom>
          <a:solidFill>
            <a:schemeClr val="tx2"/>
          </a:solidFill>
        </p:spPr>
        <p:txBody>
          <a:bodyPr wrap="square" lIns="91440" tIns="91440" rIns="91440" bIns="91440" anchor="ctr">
            <a:noAutofit/>
          </a:bodyPr>
          <a:lstStyle>
            <a:lvl1pPr marL="0" indent="0">
              <a:buFontTx/>
              <a:buNone/>
              <a:tabLst>
                <a:tab pos="7600950" algn="r"/>
              </a:tabLst>
              <a:defRPr sz="2200">
                <a:solidFill>
                  <a:schemeClr val="bg1"/>
                </a:solidFill>
                <a:latin typeface="+mj-lt"/>
              </a:defRPr>
            </a:lvl1pPr>
            <a:lvl2pPr marL="640080" indent="-228600">
              <a:buFont typeface="Arial" panose="020B0604020202020204" pitchFamily="34" charset="0"/>
              <a:buChar char="•"/>
              <a:defRPr sz="2400"/>
            </a:lvl2pPr>
            <a:lvl3pPr marL="914400" indent="-228600">
              <a:buFont typeface="Avenir LT Std 65 Medium" pitchFamily="34" charset="0"/>
              <a:buChar char="‐"/>
              <a:defRPr sz="2000"/>
            </a:lvl3pPr>
            <a:lvl4pPr marL="1188720" indent="-228600">
              <a:buFont typeface="Arial" panose="020B0604020202020204" pitchFamily="34" charset="0"/>
              <a:buChar char="•"/>
              <a:defRPr sz="1800"/>
            </a:lvl4pPr>
            <a:lvl5pPr marL="1463040" indent="-228600">
              <a:buFont typeface="Avenir LT Std 65 Medium" pitchFamily="34" charset="0"/>
              <a:buChar char="‐"/>
              <a:defRPr sz="1600"/>
            </a:lvl5pPr>
          </a:lstStyle>
          <a:p>
            <a:pPr lvl="0"/>
            <a:r>
              <a:rPr lang="en-US" dirty="0"/>
              <a:t>Click to edit Master text styles	tab to align right</a:t>
            </a:r>
          </a:p>
        </p:txBody>
      </p:sp>
      <p:sp>
        <p:nvSpPr>
          <p:cNvPr id="8" name="Text Placeholder 11"/>
          <p:cNvSpPr>
            <a:spLocks noGrp="1"/>
          </p:cNvSpPr>
          <p:nvPr>
            <p:ph type="body" sz="quarter" idx="11" hasCustomPrompt="1"/>
          </p:nvPr>
        </p:nvSpPr>
        <p:spPr>
          <a:xfrm>
            <a:off x="874184" y="2694818"/>
            <a:ext cx="10498667" cy="597395"/>
          </a:xfrm>
          <a:prstGeom prst="rect">
            <a:avLst/>
          </a:prstGeom>
          <a:solidFill>
            <a:schemeClr val="accent3"/>
          </a:solidFill>
        </p:spPr>
        <p:txBody>
          <a:bodyPr lIns="91440" tIns="91440" rIns="91440" bIns="91440" anchor="ctr"/>
          <a:lstStyle>
            <a:lvl1pPr marL="0" indent="0">
              <a:buFontTx/>
              <a:buNone/>
              <a:tabLst>
                <a:tab pos="7600950" algn="r"/>
              </a:tabLst>
              <a:defRPr sz="2200">
                <a:solidFill>
                  <a:schemeClr val="bg1"/>
                </a:solidFill>
                <a:latin typeface="+mj-lt"/>
              </a:defRPr>
            </a:lvl1pPr>
            <a:lvl2pPr marL="640080" indent="-228600">
              <a:buFont typeface="Arial" panose="020B0604020202020204" pitchFamily="34" charset="0"/>
              <a:buChar char="•"/>
              <a:defRPr sz="2400"/>
            </a:lvl2pPr>
            <a:lvl3pPr marL="914400" indent="-228600">
              <a:buFont typeface="Avenir LT Std 65 Medium" pitchFamily="34" charset="0"/>
              <a:buChar char="‐"/>
              <a:defRPr sz="2000"/>
            </a:lvl3pPr>
            <a:lvl4pPr marL="1188720" indent="-228600">
              <a:buFont typeface="Arial" panose="020B0604020202020204" pitchFamily="34" charset="0"/>
              <a:buChar char="•"/>
              <a:defRPr sz="1800"/>
            </a:lvl4pPr>
            <a:lvl5pPr marL="1463040" indent="-228600">
              <a:buFont typeface="Avenir LT Std 65 Medium" pitchFamily="34" charset="0"/>
              <a:buChar char="‐"/>
              <a:defRPr sz="1600"/>
            </a:lvl5pPr>
          </a:lstStyle>
          <a:p>
            <a:pPr lvl="0"/>
            <a:r>
              <a:rPr lang="en-US" dirty="0"/>
              <a:t>Click to edit Master text styles	tab to align right</a:t>
            </a:r>
          </a:p>
        </p:txBody>
      </p:sp>
      <p:sp>
        <p:nvSpPr>
          <p:cNvPr id="11" name="Text Placeholder 11"/>
          <p:cNvSpPr>
            <a:spLocks noGrp="1"/>
          </p:cNvSpPr>
          <p:nvPr>
            <p:ph type="body" sz="quarter" idx="12" hasCustomPrompt="1"/>
          </p:nvPr>
        </p:nvSpPr>
        <p:spPr>
          <a:xfrm>
            <a:off x="874184" y="3445166"/>
            <a:ext cx="10498667" cy="597395"/>
          </a:xfrm>
          <a:prstGeom prst="rect">
            <a:avLst/>
          </a:prstGeom>
          <a:solidFill>
            <a:schemeClr val="accent2"/>
          </a:solidFill>
        </p:spPr>
        <p:txBody>
          <a:bodyPr lIns="91440" tIns="91440" rIns="91440" bIns="91440" anchor="ctr"/>
          <a:lstStyle>
            <a:lvl1pPr marL="0" indent="0">
              <a:buFontTx/>
              <a:buNone/>
              <a:tabLst>
                <a:tab pos="7600950" algn="r"/>
              </a:tabLst>
              <a:defRPr sz="2200">
                <a:solidFill>
                  <a:schemeClr val="bg1"/>
                </a:solidFill>
                <a:latin typeface="+mj-lt"/>
              </a:defRPr>
            </a:lvl1pPr>
            <a:lvl2pPr marL="640080" indent="-228600">
              <a:buFont typeface="Arial" panose="020B0604020202020204" pitchFamily="34" charset="0"/>
              <a:buChar char="•"/>
              <a:defRPr sz="2400"/>
            </a:lvl2pPr>
            <a:lvl3pPr marL="914400" indent="-228600">
              <a:buFont typeface="Avenir LT Std 65 Medium" pitchFamily="34" charset="0"/>
              <a:buChar char="‐"/>
              <a:defRPr sz="2000"/>
            </a:lvl3pPr>
            <a:lvl4pPr marL="1188720" indent="-228600">
              <a:buFont typeface="Arial" panose="020B0604020202020204" pitchFamily="34" charset="0"/>
              <a:buChar char="•"/>
              <a:defRPr sz="1800"/>
            </a:lvl4pPr>
            <a:lvl5pPr marL="1463040" indent="-228600">
              <a:buFont typeface="Avenir LT Std 65 Medium" pitchFamily="34" charset="0"/>
              <a:buChar char="‐"/>
              <a:defRPr sz="1600"/>
            </a:lvl5pPr>
          </a:lstStyle>
          <a:p>
            <a:pPr lvl="0"/>
            <a:r>
              <a:rPr lang="en-US" dirty="0"/>
              <a:t>Click to edit Master text styles	tab to align right*</a:t>
            </a:r>
          </a:p>
        </p:txBody>
      </p:sp>
      <p:sp>
        <p:nvSpPr>
          <p:cNvPr id="13" name="Text Placeholder 11"/>
          <p:cNvSpPr>
            <a:spLocks noGrp="1"/>
          </p:cNvSpPr>
          <p:nvPr>
            <p:ph type="body" sz="quarter" idx="13" hasCustomPrompt="1"/>
          </p:nvPr>
        </p:nvSpPr>
        <p:spPr>
          <a:xfrm>
            <a:off x="874184" y="4195515"/>
            <a:ext cx="10498667" cy="597395"/>
          </a:xfrm>
          <a:prstGeom prst="rect">
            <a:avLst/>
          </a:prstGeom>
          <a:solidFill>
            <a:schemeClr val="accent6"/>
          </a:solidFill>
        </p:spPr>
        <p:txBody>
          <a:bodyPr lIns="91440" tIns="91440" rIns="91440" bIns="91440" anchor="ctr"/>
          <a:lstStyle>
            <a:lvl1pPr marL="0" indent="0">
              <a:buFontTx/>
              <a:buNone/>
              <a:tabLst>
                <a:tab pos="7600950" algn="r"/>
              </a:tabLst>
              <a:defRPr sz="2200">
                <a:solidFill>
                  <a:schemeClr val="bg1"/>
                </a:solidFill>
                <a:latin typeface="+mj-lt"/>
              </a:defRPr>
            </a:lvl1pPr>
            <a:lvl2pPr marL="640080" indent="-228600">
              <a:buFont typeface="Arial" panose="020B0604020202020204" pitchFamily="34" charset="0"/>
              <a:buChar char="•"/>
              <a:defRPr sz="2400"/>
            </a:lvl2pPr>
            <a:lvl3pPr marL="914400" indent="-228600">
              <a:buFont typeface="Avenir LT Std 65 Medium" pitchFamily="34" charset="0"/>
              <a:buChar char="‐"/>
              <a:defRPr sz="2000"/>
            </a:lvl3pPr>
            <a:lvl4pPr marL="1188720" indent="-228600">
              <a:buFont typeface="Arial" panose="020B0604020202020204" pitchFamily="34" charset="0"/>
              <a:buChar char="•"/>
              <a:defRPr sz="1800"/>
            </a:lvl4pPr>
            <a:lvl5pPr marL="1463040" indent="-228600">
              <a:buFont typeface="Avenir LT Std 65 Medium" pitchFamily="34" charset="0"/>
              <a:buChar char="‐"/>
              <a:defRPr sz="1600"/>
            </a:lvl5pPr>
          </a:lstStyle>
          <a:p>
            <a:pPr lvl="0"/>
            <a:r>
              <a:rPr lang="en-US" dirty="0"/>
              <a:t>Click to edit Master text styles	tab to align right</a:t>
            </a:r>
          </a:p>
        </p:txBody>
      </p:sp>
      <p:sp>
        <p:nvSpPr>
          <p:cNvPr id="6" name="Text Placeholder 5"/>
          <p:cNvSpPr>
            <a:spLocks noGrp="1"/>
          </p:cNvSpPr>
          <p:nvPr>
            <p:ph type="body" sz="quarter" idx="14" hasCustomPrompt="1"/>
          </p:nvPr>
        </p:nvSpPr>
        <p:spPr>
          <a:xfrm>
            <a:off x="874184" y="4932728"/>
            <a:ext cx="10498667" cy="788405"/>
          </a:xfrm>
          <a:prstGeom prst="rect">
            <a:avLst/>
          </a:prstGeom>
        </p:spPr>
        <p:txBody>
          <a:bodyPr lIns="0" tIns="0" rIns="0" bIns="0"/>
          <a:lstStyle>
            <a:lvl1pPr>
              <a:defRPr sz="1200">
                <a:solidFill>
                  <a:schemeClr val="tx1"/>
                </a:solidFill>
                <a:latin typeface="+mj-lt"/>
              </a:defRPr>
            </a:lvl1pPr>
          </a:lstStyle>
          <a:p>
            <a:pPr lvl="0"/>
            <a:r>
              <a:rPr lang="en-US" dirty="0"/>
              <a:t>*Footnotes go here</a:t>
            </a:r>
          </a:p>
        </p:txBody>
      </p:sp>
      <p:sp>
        <p:nvSpPr>
          <p:cNvPr id="10" name="Rectangle 9"/>
          <p:cNvSpPr/>
          <p:nvPr userDrawn="1"/>
        </p:nvSpPr>
        <p:spPr>
          <a:xfrm>
            <a:off x="0" y="6103918"/>
            <a:ext cx="12192000" cy="75408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14" name="Picture 1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01168" y="6204606"/>
            <a:ext cx="1841358" cy="631798"/>
          </a:xfrm>
          <a:prstGeom prst="rect">
            <a:avLst/>
          </a:prstGeom>
        </p:spPr>
      </p:pic>
    </p:spTree>
    <p:extLst>
      <p:ext uri="{BB962C8B-B14F-4D97-AF65-F5344CB8AC3E}">
        <p14:creationId xmlns:p14="http://schemas.microsoft.com/office/powerpoint/2010/main" val="28315986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Full Picture Background with content - A1">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0" y="1"/>
            <a:ext cx="12192000" cy="6103917"/>
          </a:xfrm>
          <a:prstGeom prst="rect">
            <a:avLst/>
          </a:prstGeom>
        </p:spPr>
        <p:txBody>
          <a:bodyPr/>
          <a:lstStyle/>
          <a:p>
            <a:r>
              <a:rPr lang="en-US"/>
              <a:t>Click icon to add picture</a:t>
            </a:r>
            <a:endParaRPr lang="en-US" dirty="0"/>
          </a:p>
        </p:txBody>
      </p:sp>
      <p:sp>
        <p:nvSpPr>
          <p:cNvPr id="6" name="Text Placeholder 5"/>
          <p:cNvSpPr>
            <a:spLocks noGrp="1"/>
          </p:cNvSpPr>
          <p:nvPr>
            <p:ph type="body" sz="quarter" idx="12" hasCustomPrompt="1"/>
          </p:nvPr>
        </p:nvSpPr>
        <p:spPr>
          <a:xfrm>
            <a:off x="0" y="1978025"/>
            <a:ext cx="4893733" cy="3743325"/>
          </a:xfrm>
          <a:prstGeom prst="rect">
            <a:avLst/>
          </a:prstGeom>
          <a:solidFill>
            <a:schemeClr val="tx2">
              <a:alpha val="90000"/>
            </a:schemeClr>
          </a:solidFill>
        </p:spPr>
        <p:txBody>
          <a:bodyPr lIns="320040" tIns="228600" rIns="320040" bIns="228600"/>
          <a:lstStyle>
            <a:lvl1pPr>
              <a:defRPr sz="2800" cap="none" baseline="0">
                <a:solidFill>
                  <a:schemeClr val="accent4"/>
                </a:solidFill>
                <a:latin typeface="+mj-lt"/>
              </a:defRPr>
            </a:lvl1pPr>
            <a:lvl2pPr marL="0" indent="-182880">
              <a:buFontTx/>
              <a:buBlip>
                <a:blip r:embed="rId2"/>
              </a:buBlip>
              <a:defRPr sz="2000">
                <a:solidFill>
                  <a:schemeClr val="bg1"/>
                </a:solidFill>
              </a:defRPr>
            </a:lvl2pPr>
            <a:lvl3pPr marL="457200" indent="-182880">
              <a:defRPr sz="1800">
                <a:solidFill>
                  <a:schemeClr val="bg1"/>
                </a:solidFill>
              </a:defRPr>
            </a:lvl3pPr>
            <a:lvl4pPr marL="914400" indent="-182880">
              <a:defRPr sz="1600">
                <a:solidFill>
                  <a:schemeClr val="bg1"/>
                </a:solidFill>
              </a:defRPr>
            </a:lvl4pPr>
            <a:lvl5pPr marL="1371600" indent="-182880">
              <a:buFont typeface="Arial" panose="020B0604020202020204" pitchFamily="34" charset="0"/>
              <a:buChar char="•"/>
              <a:defRPr sz="1400">
                <a:solidFill>
                  <a:schemeClr val="bg1"/>
                </a:solidFill>
              </a:defRPr>
            </a:lvl5pPr>
          </a:lstStyle>
          <a:p>
            <a:pPr lvl="0"/>
            <a:r>
              <a:rPr lang="en-US" dirty="0"/>
              <a:t>Click to edit master text styles</a:t>
            </a:r>
          </a:p>
        </p:txBody>
      </p:sp>
      <p:sp>
        <p:nvSpPr>
          <p:cNvPr id="15" name="Text Placeholder 14"/>
          <p:cNvSpPr>
            <a:spLocks noGrp="1"/>
          </p:cNvSpPr>
          <p:nvPr>
            <p:ph type="body" sz="quarter" idx="13"/>
          </p:nvPr>
        </p:nvSpPr>
        <p:spPr>
          <a:xfrm>
            <a:off x="0" y="3200400"/>
            <a:ext cx="4893733" cy="2520950"/>
          </a:xfrm>
          <a:prstGeom prst="rect">
            <a:avLst/>
          </a:prstGeom>
        </p:spPr>
        <p:txBody>
          <a:bodyPr lIns="320040" tIns="0" rIns="320040" bIns="0"/>
          <a:lstStyle>
            <a:lvl1pPr marL="182880" indent="-182880">
              <a:buFontTx/>
              <a:buBlip>
                <a:blip r:embed="rId2"/>
              </a:buBlip>
              <a:defRPr sz="2400">
                <a:solidFill>
                  <a:schemeClr val="bg1"/>
                </a:solidFill>
                <a:latin typeface="+mj-lt"/>
              </a:defRPr>
            </a:lvl1pPr>
            <a:lvl2pPr marL="457200" indent="-182880">
              <a:buFont typeface="Arial" panose="020B0604020202020204" pitchFamily="34" charset="0"/>
              <a:buChar char="•"/>
              <a:defRPr sz="2000">
                <a:solidFill>
                  <a:schemeClr val="bg1"/>
                </a:solidFill>
                <a:latin typeface="+mj-lt"/>
              </a:defRPr>
            </a:lvl2pPr>
            <a:lvl3pPr marL="640080" indent="-182880">
              <a:buFont typeface="Avenir LT Std 65 Medium" pitchFamily="34" charset="0"/>
              <a:buChar char="‐"/>
              <a:defRPr sz="1800">
                <a:solidFill>
                  <a:schemeClr val="bg1"/>
                </a:solidFill>
                <a:latin typeface="+mj-lt"/>
              </a:defRPr>
            </a:lvl3pPr>
            <a:lvl4pPr>
              <a:defRPr sz="2400">
                <a:solidFill>
                  <a:schemeClr val="bg1"/>
                </a:solidFill>
              </a:defRPr>
            </a:lvl4pPr>
            <a:lvl5pPr>
              <a:defRPr sz="2400">
                <a:solidFill>
                  <a:schemeClr val="bg1"/>
                </a:solidFill>
              </a:defRPr>
            </a:lvl5pPr>
          </a:lstStyle>
          <a:p>
            <a:pPr lvl="0"/>
            <a:r>
              <a:rPr lang="en-US"/>
              <a:t>Edit Master text styles</a:t>
            </a:r>
          </a:p>
          <a:p>
            <a:pPr lvl="1"/>
            <a:r>
              <a:rPr lang="en-US"/>
              <a:t>Second level</a:t>
            </a:r>
          </a:p>
          <a:p>
            <a:pPr lvl="2"/>
            <a:r>
              <a:rPr lang="en-US"/>
              <a:t>Third level</a:t>
            </a:r>
          </a:p>
        </p:txBody>
      </p:sp>
      <p:sp>
        <p:nvSpPr>
          <p:cNvPr id="9" name="Rectangle 8"/>
          <p:cNvSpPr/>
          <p:nvPr userDrawn="1"/>
        </p:nvSpPr>
        <p:spPr>
          <a:xfrm>
            <a:off x="0" y="6103918"/>
            <a:ext cx="12192000" cy="75408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01168" y="6204606"/>
            <a:ext cx="1841358" cy="631798"/>
          </a:xfrm>
          <a:prstGeom prst="rect">
            <a:avLst/>
          </a:prstGeom>
        </p:spPr>
      </p:pic>
    </p:spTree>
    <p:extLst>
      <p:ext uri="{BB962C8B-B14F-4D97-AF65-F5344CB8AC3E}">
        <p14:creationId xmlns:p14="http://schemas.microsoft.com/office/powerpoint/2010/main" val="40371628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slideLayout" Target="../slideLayouts/slideLayout31.xml"/><Relationship Id="rId18" Type="http://schemas.openxmlformats.org/officeDocument/2006/relationships/slideLayout" Target="../slideLayouts/slideLayout36.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17" Type="http://schemas.openxmlformats.org/officeDocument/2006/relationships/slideLayout" Target="../slideLayouts/slideLayout35.xml"/><Relationship Id="rId2" Type="http://schemas.openxmlformats.org/officeDocument/2006/relationships/slideLayout" Target="../slideLayouts/slideLayout20.xml"/><Relationship Id="rId16" Type="http://schemas.openxmlformats.org/officeDocument/2006/relationships/slideLayout" Target="../slideLayouts/slideLayout34.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5" Type="http://schemas.openxmlformats.org/officeDocument/2006/relationships/slideLayout" Target="../slideLayouts/slideLayout33.xml"/><Relationship Id="rId10" Type="http://schemas.openxmlformats.org/officeDocument/2006/relationships/slideLayout" Target="../slideLayouts/slideLayout28.xml"/><Relationship Id="rId19" Type="http://schemas.openxmlformats.org/officeDocument/2006/relationships/theme" Target="../theme/theme2.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slideLayout" Target="../slideLayouts/slideLayout3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slideLayout" Target="../slideLayouts/slideLayout49.xml"/><Relationship Id="rId18" Type="http://schemas.openxmlformats.org/officeDocument/2006/relationships/slideLayout" Target="../slideLayouts/slideLayout5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17" Type="http://schemas.openxmlformats.org/officeDocument/2006/relationships/slideLayout" Target="../slideLayouts/slideLayout53.xml"/><Relationship Id="rId2" Type="http://schemas.openxmlformats.org/officeDocument/2006/relationships/slideLayout" Target="../slideLayouts/slideLayout38.xml"/><Relationship Id="rId16" Type="http://schemas.openxmlformats.org/officeDocument/2006/relationships/slideLayout" Target="../slideLayouts/slideLayout52.xml"/><Relationship Id="rId20" Type="http://schemas.openxmlformats.org/officeDocument/2006/relationships/theme" Target="../theme/theme3.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5" Type="http://schemas.openxmlformats.org/officeDocument/2006/relationships/slideLayout" Target="../slideLayouts/slideLayout51.xml"/><Relationship Id="rId10" Type="http://schemas.openxmlformats.org/officeDocument/2006/relationships/slideLayout" Target="../slideLayouts/slideLayout46.xml"/><Relationship Id="rId19" Type="http://schemas.openxmlformats.org/officeDocument/2006/relationships/slideLayout" Target="../slideLayouts/slideLayout55.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slideLayout" Target="../slideLayouts/slideLayout5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34331314"/>
      </p:ext>
    </p:extLst>
  </p:cSld>
  <p:clrMap bg1="lt1" tx1="dk1" bg2="lt2" tx2="dk2" accent1="accent1" accent2="accent2" accent3="accent3" accent4="accent4" accent5="accent5" accent6="accent6" hlink="hlink" folHlink="folHlink"/>
  <p:sldLayoutIdLst>
    <p:sldLayoutId id="2147483660" r:id="rId1"/>
    <p:sldLayoutId id="2147483693" r:id="rId2"/>
    <p:sldLayoutId id="2147483680" r:id="rId3"/>
    <p:sldLayoutId id="2147483737" r:id="rId4"/>
    <p:sldLayoutId id="2147483738" r:id="rId5"/>
    <p:sldLayoutId id="2147483739" r:id="rId6"/>
    <p:sldLayoutId id="2147483682" r:id="rId7"/>
    <p:sldLayoutId id="2147483708" r:id="rId8"/>
    <p:sldLayoutId id="2147483700" r:id="rId9"/>
    <p:sldLayoutId id="2147483704" r:id="rId10"/>
    <p:sldLayoutId id="2147483689" r:id="rId11"/>
    <p:sldLayoutId id="2147483696" r:id="rId12"/>
    <p:sldLayoutId id="2147483690" r:id="rId13"/>
    <p:sldLayoutId id="2147483709" r:id="rId14"/>
    <p:sldLayoutId id="2147483691" r:id="rId15"/>
    <p:sldLayoutId id="2147483692" r:id="rId16"/>
    <p:sldLayoutId id="2147483706" r:id="rId17"/>
    <p:sldLayoutId id="2147483698" r:id="rId18"/>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0" indent="0" algn="l" defTabSz="914400" rtl="0" eaLnBrk="1" latinLnBrk="0" hangingPunct="1">
        <a:spcBef>
          <a:spcPct val="20000"/>
        </a:spcBef>
        <a:buFont typeface="Arial" panose="020B0604020202020204" pitchFamily="34" charset="0"/>
        <a:buNone/>
        <a:defRPr sz="3800" kern="1200" baseline="0">
          <a:solidFill>
            <a:schemeClr val="bg1"/>
          </a:solidFill>
          <a:latin typeface="Avenir LT Std 65 Medium" pitchFamily="34"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71086415"/>
      </p:ext>
    </p:extLst>
  </p:cSld>
  <p:clrMap bg1="lt1" tx1="dk1" bg2="lt2" tx2="dk2" accent1="accent1" accent2="accent2" accent3="accent3" accent4="accent4" accent5="accent5" accent6="accent6" hlink="hlink" folHlink="folHlink"/>
  <p:sldLayoutIdLst>
    <p:sldLayoutId id="2147483711" r:id="rId1"/>
    <p:sldLayoutId id="2147483712" r:id="rId2"/>
    <p:sldLayoutId id="2147483713" r:id="rId3"/>
    <p:sldLayoutId id="2147483740" r:id="rId4"/>
    <p:sldLayoutId id="2147483741" r:id="rId5"/>
    <p:sldLayoutId id="2147483742" r:id="rId6"/>
    <p:sldLayoutId id="2147483714" r:id="rId7"/>
    <p:sldLayoutId id="2147483715" r:id="rId8"/>
    <p:sldLayoutId id="2147483717" r:id="rId9"/>
    <p:sldLayoutId id="2147483719" r:id="rId10"/>
    <p:sldLayoutId id="2147483721" r:id="rId11"/>
    <p:sldLayoutId id="2147483723" r:id="rId12"/>
    <p:sldLayoutId id="2147483725" r:id="rId13"/>
    <p:sldLayoutId id="2147483727" r:id="rId14"/>
    <p:sldLayoutId id="2147483729" r:id="rId15"/>
    <p:sldLayoutId id="2147483731" r:id="rId16"/>
    <p:sldLayoutId id="2147483733" r:id="rId17"/>
    <p:sldLayoutId id="2147483736" r:id="rId18"/>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0" indent="0" algn="l" defTabSz="914400" rtl="0" eaLnBrk="1" latinLnBrk="0" hangingPunct="1">
        <a:spcBef>
          <a:spcPct val="20000"/>
        </a:spcBef>
        <a:buFont typeface="Arial" panose="020B0604020202020204" pitchFamily="34" charset="0"/>
        <a:buNone/>
        <a:defRPr sz="3800" kern="1200" baseline="0">
          <a:solidFill>
            <a:schemeClr val="bg1"/>
          </a:solidFill>
          <a:latin typeface="Avenir LT Std 65 Medium" pitchFamily="34"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6/12/2024</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pPr/>
              <a:t>‹#›</a:t>
            </a:fld>
            <a:endParaRPr lang="en-US" dirty="0"/>
          </a:p>
        </p:txBody>
      </p:sp>
    </p:spTree>
    <p:extLst>
      <p:ext uri="{BB962C8B-B14F-4D97-AF65-F5344CB8AC3E}">
        <p14:creationId xmlns:p14="http://schemas.microsoft.com/office/powerpoint/2010/main" val="4174107969"/>
      </p:ext>
    </p:extLst>
  </p:cSld>
  <p:clrMap bg1="lt1" tx1="dk1" bg2="lt2" tx2="dk2" accent1="accent1" accent2="accent2" accent3="accent3" accent4="accent4" accent5="accent5" accent6="accent6" hlink="hlink" folHlink="folHlink"/>
  <p:sldLayoutIdLst>
    <p:sldLayoutId id="2147483744" r:id="rId1"/>
    <p:sldLayoutId id="2147483745" r:id="rId2"/>
    <p:sldLayoutId id="2147483746" r:id="rId3"/>
    <p:sldLayoutId id="2147483747" r:id="rId4"/>
    <p:sldLayoutId id="2147483748" r:id="rId5"/>
    <p:sldLayoutId id="2147483749" r:id="rId6"/>
    <p:sldLayoutId id="2147483750" r:id="rId7"/>
    <p:sldLayoutId id="2147483751" r:id="rId8"/>
    <p:sldLayoutId id="2147483752" r:id="rId9"/>
    <p:sldLayoutId id="2147483753" r:id="rId10"/>
    <p:sldLayoutId id="2147483754" r:id="rId11"/>
    <p:sldLayoutId id="2147483755" r:id="rId12"/>
    <p:sldLayoutId id="2147483756" r:id="rId13"/>
    <p:sldLayoutId id="2147483757" r:id="rId14"/>
    <p:sldLayoutId id="2147483758" r:id="rId15"/>
    <p:sldLayoutId id="2147483759" r:id="rId16"/>
    <p:sldLayoutId id="2147483760" r:id="rId17"/>
    <p:sldLayoutId id="2147483761" r:id="rId18"/>
    <p:sldLayoutId id="2147483762" r:id="rId19"/>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53.xml"/></Relationships>
</file>

<file path=ppt/slides/_rels/slide10.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55.xml"/></Relationships>
</file>

<file path=ppt/slides/_rels/slide11.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54.xml"/></Relationships>
</file>

<file path=ppt/slides/_rels/slide12.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package" Target="../embeddings/Microsoft_Excel_Worksheet2.xlsx"/><Relationship Id="rId1" Type="http://schemas.openxmlformats.org/officeDocument/2006/relationships/slideLayout" Target="../slideLayouts/slideLayout55.xml"/><Relationship Id="rId4" Type="http://schemas.openxmlformats.org/officeDocument/2006/relationships/chart" Target="../charts/chart3.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5.xml"/></Relationships>
</file>

<file path=ppt/slides/_rels/slide14.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54.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54.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54.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54.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54.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54.xml"/></Relationships>
</file>

<file path=ppt/slides/_rels/slide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54.xml"/></Relationships>
</file>

<file path=ppt/slides/_rels/slide20.xml.rels><?xml version="1.0" encoding="UTF-8" standalone="yes"?>
<Relationships xmlns="http://schemas.openxmlformats.org/package/2006/relationships"><Relationship Id="rId3" Type="http://schemas.openxmlformats.org/officeDocument/2006/relationships/hyperlink" Target="https://georgiancollege.sharepoint.com/sites/TorontoPoliceDepartment" TargetMode="External"/><Relationship Id="rId2" Type="http://schemas.openxmlformats.org/officeDocument/2006/relationships/hyperlink" Target="https://app.powerbi.com/links/LEgwdDCN6x?ctid=da9a94b6-4681-49bc-bd7c-bab9eac0ad3c&amp;pbi_source=linkShare" TargetMode="External"/><Relationship Id="rId1" Type="http://schemas.openxmlformats.org/officeDocument/2006/relationships/slideLayout" Target="../slideLayouts/slideLayout54.xml"/><Relationship Id="rId4" Type="http://schemas.openxmlformats.org/officeDocument/2006/relationships/hyperlink" Target="https://data.torontopolice.on.ca/pages/open-data"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55.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55.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54.xml"/></Relationships>
</file>

<file path=ppt/slides/_rels/slide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54.xml"/></Relationships>
</file>

<file path=ppt/slides/_rels/slide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54.xml"/></Relationships>
</file>

<file path=ppt/slides/_rels/slide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5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a:extLst>
              <a:ext uri="{FF2B5EF4-FFF2-40B4-BE49-F238E27FC236}">
                <a16:creationId xmlns:a16="http://schemas.microsoft.com/office/drawing/2014/main" id="{F89B0A50-9C60-47C9-887F-1757E81569C0}"/>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23" r="23"/>
          <a:stretch>
            <a:fillRect/>
          </a:stretch>
        </p:blipFill>
        <p:spPr/>
      </p:pic>
      <p:sp>
        <p:nvSpPr>
          <p:cNvPr id="7" name="Text Placeholder 6"/>
          <p:cNvSpPr>
            <a:spLocks noGrp="1"/>
          </p:cNvSpPr>
          <p:nvPr>
            <p:ph type="body" sz="quarter" idx="11"/>
          </p:nvPr>
        </p:nvSpPr>
        <p:spPr/>
        <p:txBody>
          <a:bodyPr/>
          <a:lstStyle/>
          <a:p>
            <a:r>
              <a:rPr lang="en-US" dirty="0"/>
              <a:t>Big Data Analytics – BDAT1011</a:t>
            </a:r>
          </a:p>
        </p:txBody>
      </p:sp>
      <p:sp>
        <p:nvSpPr>
          <p:cNvPr id="9" name="Text Placeholder 8"/>
          <p:cNvSpPr>
            <a:spLocks noGrp="1"/>
          </p:cNvSpPr>
          <p:nvPr>
            <p:ph type="body" sz="quarter" idx="13"/>
          </p:nvPr>
        </p:nvSpPr>
        <p:spPr>
          <a:xfrm>
            <a:off x="6299200" y="5350933"/>
            <a:ext cx="5486400" cy="973667"/>
          </a:xfrm>
        </p:spPr>
        <p:txBody>
          <a:bodyPr>
            <a:normAutofit lnSpcReduction="10000"/>
          </a:bodyPr>
          <a:lstStyle/>
          <a:p>
            <a:r>
              <a:rPr lang="en-US" dirty="0"/>
              <a:t>Namrakumar Patel (200535046)  </a:t>
            </a:r>
          </a:p>
          <a:p>
            <a:r>
              <a:rPr lang="en-US" dirty="0"/>
              <a:t>Gaurav </a:t>
            </a:r>
            <a:r>
              <a:rPr lang="en-US" dirty="0" err="1"/>
              <a:t>Gaurav</a:t>
            </a:r>
            <a:r>
              <a:rPr lang="en-US" dirty="0"/>
              <a:t> (200578193)</a:t>
            </a:r>
          </a:p>
          <a:p>
            <a:r>
              <a:rPr lang="en-US" dirty="0" err="1"/>
              <a:t>Samarjeet</a:t>
            </a:r>
            <a:r>
              <a:rPr lang="en-US" dirty="0"/>
              <a:t> Singh (200558169) </a:t>
            </a:r>
          </a:p>
        </p:txBody>
      </p:sp>
      <p:sp>
        <p:nvSpPr>
          <p:cNvPr id="8" name="Text Placeholder 7"/>
          <p:cNvSpPr>
            <a:spLocks noGrp="1"/>
          </p:cNvSpPr>
          <p:nvPr>
            <p:ph type="body" sz="quarter" idx="12"/>
          </p:nvPr>
        </p:nvSpPr>
        <p:spPr/>
        <p:txBody>
          <a:bodyPr/>
          <a:lstStyle/>
          <a:p>
            <a:r>
              <a:rPr lang="en-US" dirty="0"/>
              <a:t>Toronto Police Department</a:t>
            </a:r>
          </a:p>
          <a:p>
            <a:r>
              <a:rPr lang="en-US" sz="2000" dirty="0"/>
              <a:t>Most important crime indicators</a:t>
            </a:r>
          </a:p>
        </p:txBody>
      </p:sp>
      <p:sp>
        <p:nvSpPr>
          <p:cNvPr id="2" name="TextBox 1">
            <a:extLst>
              <a:ext uri="{FF2B5EF4-FFF2-40B4-BE49-F238E27FC236}">
                <a16:creationId xmlns:a16="http://schemas.microsoft.com/office/drawing/2014/main" id="{F4E67F9E-2D38-446D-8E3F-6F5D3979EDA7}"/>
              </a:ext>
            </a:extLst>
          </p:cNvPr>
          <p:cNvSpPr txBox="1"/>
          <p:nvPr/>
        </p:nvSpPr>
        <p:spPr>
          <a:xfrm>
            <a:off x="166253" y="3627966"/>
            <a:ext cx="5055688" cy="369332"/>
          </a:xfrm>
          <a:prstGeom prst="rect">
            <a:avLst/>
          </a:prstGeom>
          <a:noFill/>
        </p:spPr>
        <p:txBody>
          <a:bodyPr wrap="square" rtlCol="0">
            <a:spAutoFit/>
          </a:bodyPr>
          <a:lstStyle/>
          <a:p>
            <a:r>
              <a:rPr lang="en-US" dirty="0"/>
              <a:t>Toronto Police Department – Final Presentation</a:t>
            </a:r>
          </a:p>
        </p:txBody>
      </p:sp>
    </p:spTree>
    <p:extLst>
      <p:ext uri="{BB962C8B-B14F-4D97-AF65-F5344CB8AC3E}">
        <p14:creationId xmlns:p14="http://schemas.microsoft.com/office/powerpoint/2010/main" val="4119453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32225F-77FC-4139-9D36-389A2F4D3BCF}"/>
              </a:ext>
            </a:extLst>
          </p:cNvPr>
          <p:cNvSpPr>
            <a:spLocks noGrp="1"/>
          </p:cNvSpPr>
          <p:nvPr>
            <p:ph type="title"/>
          </p:nvPr>
        </p:nvSpPr>
        <p:spPr/>
        <p:txBody>
          <a:bodyPr/>
          <a:lstStyle/>
          <a:p>
            <a:r>
              <a:rPr lang="en-US" b="0" dirty="0"/>
              <a:t>High-Level Timeline Chart (GANTT)</a:t>
            </a:r>
          </a:p>
        </p:txBody>
      </p:sp>
      <p:sp>
        <p:nvSpPr>
          <p:cNvPr id="4" name="Text Placeholder 3">
            <a:extLst>
              <a:ext uri="{FF2B5EF4-FFF2-40B4-BE49-F238E27FC236}">
                <a16:creationId xmlns:a16="http://schemas.microsoft.com/office/drawing/2014/main" id="{C09850D8-E4C7-40CB-A093-4B76AAD201E1}"/>
              </a:ext>
            </a:extLst>
          </p:cNvPr>
          <p:cNvSpPr>
            <a:spLocks noGrp="1"/>
          </p:cNvSpPr>
          <p:nvPr>
            <p:ph type="body" sz="quarter" idx="11"/>
          </p:nvPr>
        </p:nvSpPr>
        <p:spPr/>
        <p:txBody>
          <a:bodyPr/>
          <a:lstStyle/>
          <a:p>
            <a:r>
              <a:rPr lang="en-US" dirty="0"/>
              <a:t>The GANTT chart above shows the high-level tasks and expected dates for this project</a:t>
            </a:r>
          </a:p>
        </p:txBody>
      </p:sp>
      <p:graphicFrame>
        <p:nvGraphicFramePr>
          <p:cNvPr id="35" name="Content Placeholder 7">
            <a:extLst>
              <a:ext uri="{FF2B5EF4-FFF2-40B4-BE49-F238E27FC236}">
                <a16:creationId xmlns:a16="http://schemas.microsoft.com/office/drawing/2014/main" id="{57FFC055-7968-1781-E63C-7B8D12EAC60A}"/>
              </a:ext>
            </a:extLst>
          </p:cNvPr>
          <p:cNvGraphicFramePr>
            <a:graphicFrameLocks noGrp="1"/>
          </p:cNvGraphicFramePr>
          <p:nvPr>
            <p:ph sz="quarter" idx="12"/>
            <p:extLst>
              <p:ext uri="{D42A27DB-BD31-4B8C-83A1-F6EECF244321}">
                <p14:modId xmlns:p14="http://schemas.microsoft.com/office/powerpoint/2010/main" val="3143123216"/>
              </p:ext>
            </p:extLst>
          </p:nvPr>
        </p:nvGraphicFramePr>
        <p:xfrm>
          <a:off x="66814" y="1479176"/>
          <a:ext cx="10170879" cy="3572436"/>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4742474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BBCE8F-ADAF-4A4A-8F6E-7B43EF18CF8A}"/>
              </a:ext>
            </a:extLst>
          </p:cNvPr>
          <p:cNvSpPr>
            <a:spLocks noGrp="1"/>
          </p:cNvSpPr>
          <p:nvPr>
            <p:ph type="title"/>
          </p:nvPr>
        </p:nvSpPr>
        <p:spPr/>
        <p:txBody>
          <a:bodyPr/>
          <a:lstStyle/>
          <a:p>
            <a:r>
              <a:rPr lang="en-US" dirty="0"/>
              <a:t>Plans Status Report</a:t>
            </a:r>
          </a:p>
        </p:txBody>
      </p:sp>
      <p:graphicFrame>
        <p:nvGraphicFramePr>
          <p:cNvPr id="4" name="Content Placeholder 7">
            <a:extLst>
              <a:ext uri="{FF2B5EF4-FFF2-40B4-BE49-F238E27FC236}">
                <a16:creationId xmlns:a16="http://schemas.microsoft.com/office/drawing/2014/main" id="{BDE8CB2F-8125-4965-8C7E-CB49CC379B45}"/>
              </a:ext>
            </a:extLst>
          </p:cNvPr>
          <p:cNvGraphicFramePr>
            <a:graphicFrameLocks/>
          </p:cNvGraphicFramePr>
          <p:nvPr>
            <p:extLst>
              <p:ext uri="{D42A27DB-BD31-4B8C-83A1-F6EECF244321}">
                <p14:modId xmlns:p14="http://schemas.microsoft.com/office/powerpoint/2010/main" val="2266642594"/>
              </p:ext>
            </p:extLst>
          </p:nvPr>
        </p:nvGraphicFramePr>
        <p:xfrm>
          <a:off x="667996" y="1158542"/>
          <a:ext cx="8374776" cy="4919529"/>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2296650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171277-AEF8-4566-9EC0-791513F32419}"/>
              </a:ext>
            </a:extLst>
          </p:cNvPr>
          <p:cNvSpPr>
            <a:spLocks noGrp="1"/>
          </p:cNvSpPr>
          <p:nvPr>
            <p:ph type="title"/>
          </p:nvPr>
        </p:nvSpPr>
        <p:spPr/>
        <p:txBody>
          <a:bodyPr/>
          <a:lstStyle/>
          <a:p>
            <a:r>
              <a:rPr lang="en-US" dirty="0"/>
              <a:t>Budget</a:t>
            </a:r>
          </a:p>
        </p:txBody>
      </p:sp>
      <p:sp>
        <p:nvSpPr>
          <p:cNvPr id="4" name="Text Placeholder 3">
            <a:extLst>
              <a:ext uri="{FF2B5EF4-FFF2-40B4-BE49-F238E27FC236}">
                <a16:creationId xmlns:a16="http://schemas.microsoft.com/office/drawing/2014/main" id="{5FB83624-14CC-488A-A38A-FD7324CAF6E1}"/>
              </a:ext>
            </a:extLst>
          </p:cNvPr>
          <p:cNvSpPr>
            <a:spLocks noGrp="1"/>
          </p:cNvSpPr>
          <p:nvPr>
            <p:ph type="body" sz="quarter" idx="11"/>
          </p:nvPr>
        </p:nvSpPr>
        <p:spPr/>
        <p:txBody>
          <a:bodyPr/>
          <a:lstStyle/>
          <a:p>
            <a:r>
              <a:rPr lang="en-US" dirty="0"/>
              <a:t>The table above shows a high-level view of the current cost of the project to-date. </a:t>
            </a:r>
          </a:p>
        </p:txBody>
      </p:sp>
      <p:graphicFrame>
        <p:nvGraphicFramePr>
          <p:cNvPr id="6" name="Content Placeholder 8">
            <a:extLst>
              <a:ext uri="{FF2B5EF4-FFF2-40B4-BE49-F238E27FC236}">
                <a16:creationId xmlns:a16="http://schemas.microsoft.com/office/drawing/2014/main" id="{DF12896F-4315-244E-1644-AFF2A2B4114F}"/>
              </a:ext>
            </a:extLst>
          </p:cNvPr>
          <p:cNvGraphicFramePr>
            <a:graphicFrameLocks noGrp="1" noChangeAspect="1"/>
          </p:cNvGraphicFramePr>
          <p:nvPr>
            <p:ph sz="quarter" idx="12"/>
            <p:extLst>
              <p:ext uri="{D42A27DB-BD31-4B8C-83A1-F6EECF244321}">
                <p14:modId xmlns:p14="http://schemas.microsoft.com/office/powerpoint/2010/main" val="3438209866"/>
              </p:ext>
            </p:extLst>
          </p:nvPr>
        </p:nvGraphicFramePr>
        <p:xfrm>
          <a:off x="6096000" y="2173087"/>
          <a:ext cx="4305300" cy="1792288"/>
        </p:xfrm>
        <a:graphic>
          <a:graphicData uri="http://schemas.openxmlformats.org/presentationml/2006/ole">
            <mc:AlternateContent xmlns:mc="http://schemas.openxmlformats.org/markup-compatibility/2006">
              <mc:Choice xmlns:v="urn:schemas-microsoft-com:vml" Requires="v">
                <p:oleObj name="Worksheet" r:id="rId2" imgW="4508500" imgH="1876637" progId="Excel.Sheet.12">
                  <p:embed/>
                </p:oleObj>
              </mc:Choice>
              <mc:Fallback>
                <p:oleObj name="Worksheet" r:id="rId2" imgW="4508500" imgH="1876637" progId="Excel.Sheet.12">
                  <p:embed/>
                  <p:pic>
                    <p:nvPicPr>
                      <p:cNvPr id="9" name="Content Placeholder 8">
                        <a:extLst>
                          <a:ext uri="{FF2B5EF4-FFF2-40B4-BE49-F238E27FC236}">
                            <a16:creationId xmlns:a16="http://schemas.microsoft.com/office/drawing/2014/main" id="{48C8A736-457C-4CF9-B8AD-8313C024120D}"/>
                          </a:ext>
                        </a:extLst>
                      </p:cNvPr>
                      <p:cNvPicPr/>
                      <p:nvPr/>
                    </p:nvPicPr>
                    <p:blipFill>
                      <a:blip r:embed="rId3"/>
                      <a:stretch>
                        <a:fillRect/>
                      </a:stretch>
                    </p:blipFill>
                    <p:spPr>
                      <a:xfrm>
                        <a:off x="6096000" y="2173087"/>
                        <a:ext cx="4305300" cy="1792288"/>
                      </a:xfrm>
                      <a:prstGeom prst="rect">
                        <a:avLst/>
                      </a:prstGeom>
                      <a:solidFill>
                        <a:schemeClr val="bg1"/>
                      </a:solidFill>
                    </p:spPr>
                  </p:pic>
                </p:oleObj>
              </mc:Fallback>
            </mc:AlternateContent>
          </a:graphicData>
        </a:graphic>
      </p:graphicFrame>
      <p:graphicFrame>
        <p:nvGraphicFramePr>
          <p:cNvPr id="5" name="Chart 4">
            <a:extLst>
              <a:ext uri="{FF2B5EF4-FFF2-40B4-BE49-F238E27FC236}">
                <a16:creationId xmlns:a16="http://schemas.microsoft.com/office/drawing/2014/main" id="{8E594C7F-950D-4E96-AA37-A34BF6366C94}"/>
              </a:ext>
            </a:extLst>
          </p:cNvPr>
          <p:cNvGraphicFramePr/>
          <p:nvPr>
            <p:extLst>
              <p:ext uri="{D42A27DB-BD31-4B8C-83A1-F6EECF244321}">
                <p14:modId xmlns:p14="http://schemas.microsoft.com/office/powerpoint/2010/main" val="2343409725"/>
              </p:ext>
            </p:extLst>
          </p:nvPr>
        </p:nvGraphicFramePr>
        <p:xfrm>
          <a:off x="1033211" y="1695724"/>
          <a:ext cx="4520096" cy="2994246"/>
        </p:xfrm>
        <a:graphic>
          <a:graphicData uri="http://schemas.openxmlformats.org/drawingml/2006/chart">
            <c:chart xmlns:c="http://schemas.openxmlformats.org/drawingml/2006/chart" xmlns:r="http://schemas.openxmlformats.org/officeDocument/2006/relationships" r:id="rId4"/>
          </a:graphicData>
        </a:graphic>
      </p:graphicFrame>
      <p:sp>
        <p:nvSpPr>
          <p:cNvPr id="3" name="TextBox 2">
            <a:extLst>
              <a:ext uri="{FF2B5EF4-FFF2-40B4-BE49-F238E27FC236}">
                <a16:creationId xmlns:a16="http://schemas.microsoft.com/office/drawing/2014/main" id="{1820B175-65A4-499D-B8F0-6EB10C81CD29}"/>
              </a:ext>
            </a:extLst>
          </p:cNvPr>
          <p:cNvSpPr txBox="1"/>
          <p:nvPr/>
        </p:nvSpPr>
        <p:spPr>
          <a:xfrm>
            <a:off x="7009554" y="1695724"/>
            <a:ext cx="4022035" cy="369332"/>
          </a:xfrm>
          <a:prstGeom prst="rect">
            <a:avLst/>
          </a:prstGeom>
          <a:noFill/>
        </p:spPr>
        <p:txBody>
          <a:bodyPr wrap="square" rtlCol="0">
            <a:spAutoFit/>
          </a:bodyPr>
          <a:lstStyle/>
          <a:p>
            <a:r>
              <a:rPr lang="en-US" dirty="0"/>
              <a:t>Current Cost of Project</a:t>
            </a:r>
          </a:p>
        </p:txBody>
      </p:sp>
    </p:spTree>
    <p:extLst>
      <p:ext uri="{BB962C8B-B14F-4D97-AF65-F5344CB8AC3E}">
        <p14:creationId xmlns:p14="http://schemas.microsoft.com/office/powerpoint/2010/main" val="14094109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171277-AEF8-4566-9EC0-791513F32419}"/>
              </a:ext>
            </a:extLst>
          </p:cNvPr>
          <p:cNvSpPr>
            <a:spLocks noGrp="1"/>
          </p:cNvSpPr>
          <p:nvPr>
            <p:ph type="title"/>
          </p:nvPr>
        </p:nvSpPr>
        <p:spPr/>
        <p:txBody>
          <a:bodyPr/>
          <a:lstStyle/>
          <a:p>
            <a:r>
              <a:rPr lang="en-US" dirty="0"/>
              <a:t>Flow Chart</a:t>
            </a:r>
          </a:p>
        </p:txBody>
      </p:sp>
      <p:sp>
        <p:nvSpPr>
          <p:cNvPr id="4" name="Text Placeholder 3">
            <a:extLst>
              <a:ext uri="{FF2B5EF4-FFF2-40B4-BE49-F238E27FC236}">
                <a16:creationId xmlns:a16="http://schemas.microsoft.com/office/drawing/2014/main" id="{5FB83624-14CC-488A-A38A-FD7324CAF6E1}"/>
              </a:ext>
            </a:extLst>
          </p:cNvPr>
          <p:cNvSpPr>
            <a:spLocks noGrp="1"/>
          </p:cNvSpPr>
          <p:nvPr>
            <p:ph type="body" sz="quarter" idx="11"/>
          </p:nvPr>
        </p:nvSpPr>
        <p:spPr>
          <a:xfrm>
            <a:off x="712820" y="5263690"/>
            <a:ext cx="10498667" cy="736600"/>
          </a:xfrm>
        </p:spPr>
        <p:txBody>
          <a:bodyPr/>
          <a:lstStyle/>
          <a:p>
            <a:r>
              <a:rPr lang="en-US" dirty="0"/>
              <a:t>The above flowchart will define our development process to achieve final result.</a:t>
            </a:r>
          </a:p>
        </p:txBody>
      </p:sp>
      <p:pic>
        <p:nvPicPr>
          <p:cNvPr id="1026" name="Picture 2" descr="A diagram of a flowchart&#10;&#10;Description automatically generated">
            <a:extLst>
              <a:ext uri="{FF2B5EF4-FFF2-40B4-BE49-F238E27FC236}">
                <a16:creationId xmlns:a16="http://schemas.microsoft.com/office/drawing/2014/main" id="{E1CEDA09-99D6-ECC8-277B-96AA799D5129}"/>
              </a:ext>
            </a:extLst>
          </p:cNvPr>
          <p:cNvPicPr>
            <a:picLocks noGrp="1" noChangeAspect="1" noChangeArrowheads="1"/>
          </p:cNvPicPr>
          <p:nvPr>
            <p:ph sz="quarter" idx="12"/>
          </p:nvPr>
        </p:nvPicPr>
        <p:blipFill>
          <a:blip r:embed="rId2">
            <a:extLst>
              <a:ext uri="{28A0092B-C50C-407E-A947-70E740481C1C}">
                <a14:useLocalDpi xmlns:a14="http://schemas.microsoft.com/office/drawing/2010/main" val="0"/>
              </a:ext>
            </a:extLst>
          </a:blip>
          <a:srcRect/>
          <a:stretch>
            <a:fillRect/>
          </a:stretch>
        </p:blipFill>
        <p:spPr bwMode="auto">
          <a:xfrm>
            <a:off x="1828800" y="1008529"/>
            <a:ext cx="6053944" cy="39100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43175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23" name="Group 122">
            <a:extLst>
              <a:ext uri="{FF2B5EF4-FFF2-40B4-BE49-F238E27FC236}">
                <a16:creationId xmlns:a16="http://schemas.microsoft.com/office/drawing/2014/main" id="{88C9B83F-64CD-41C1-925F-A08801FFD0B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90" name="Straight Connector 89">
              <a:extLst>
                <a:ext uri="{FF2B5EF4-FFF2-40B4-BE49-F238E27FC236}">
                  <a16:creationId xmlns:a16="http://schemas.microsoft.com/office/drawing/2014/main" id="{E1655065-0BD7-4422-BEC0-4401E998090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91" name="Straight Connector 90">
              <a:extLst>
                <a:ext uri="{FF2B5EF4-FFF2-40B4-BE49-F238E27FC236}">
                  <a16:creationId xmlns:a16="http://schemas.microsoft.com/office/drawing/2014/main" id="{4DDD90AC-ABEC-4A76-9C9C-AD0A5F8FC7F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4" name="Rectangle 23">
              <a:extLst>
                <a:ext uri="{FF2B5EF4-FFF2-40B4-BE49-F238E27FC236}">
                  <a16:creationId xmlns:a16="http://schemas.microsoft.com/office/drawing/2014/main" id="{21A8AFEF-EC50-4C0B-9C64-814B76C820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25" name="Rectangle 25">
              <a:extLst>
                <a:ext uri="{FF2B5EF4-FFF2-40B4-BE49-F238E27FC236}">
                  <a16:creationId xmlns:a16="http://schemas.microsoft.com/office/drawing/2014/main" id="{CAFAA800-E117-4357-84E4-56B63EA03E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26" name="Isosceles Triangle 125">
              <a:extLst>
                <a:ext uri="{FF2B5EF4-FFF2-40B4-BE49-F238E27FC236}">
                  <a16:creationId xmlns:a16="http://schemas.microsoft.com/office/drawing/2014/main" id="{8DDFC9F4-3B45-402D-8AD7-60B3F08ED7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27" name="Rectangle 27">
              <a:extLst>
                <a:ext uri="{FF2B5EF4-FFF2-40B4-BE49-F238E27FC236}">
                  <a16:creationId xmlns:a16="http://schemas.microsoft.com/office/drawing/2014/main" id="{F26A0854-FBE4-4587-B349-06BE192BD7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28" name="Rectangle 28">
              <a:extLst>
                <a:ext uri="{FF2B5EF4-FFF2-40B4-BE49-F238E27FC236}">
                  <a16:creationId xmlns:a16="http://schemas.microsoft.com/office/drawing/2014/main" id="{54A9C4C6-FF7D-470E-BFCA-CE4F60A1F0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29" name="Rectangle 29">
              <a:extLst>
                <a:ext uri="{FF2B5EF4-FFF2-40B4-BE49-F238E27FC236}">
                  <a16:creationId xmlns:a16="http://schemas.microsoft.com/office/drawing/2014/main" id="{B1721EA8-4871-45D4-B78F-AE805A3004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30" name="Isosceles Triangle 129">
              <a:extLst>
                <a:ext uri="{FF2B5EF4-FFF2-40B4-BE49-F238E27FC236}">
                  <a16:creationId xmlns:a16="http://schemas.microsoft.com/office/drawing/2014/main" id="{E5763971-E3A3-45C6-9BA8-2E032C7A55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31" name="Isosceles Triangle 130">
              <a:extLst>
                <a:ext uri="{FF2B5EF4-FFF2-40B4-BE49-F238E27FC236}">
                  <a16:creationId xmlns:a16="http://schemas.microsoft.com/office/drawing/2014/main" id="{32752E94-0E01-4AF5-A43A-F2FAD8737C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grpSp>
      <p:pic>
        <p:nvPicPr>
          <p:cNvPr id="52" name="Picture 51" descr="Digital financial graph">
            <a:extLst>
              <a:ext uri="{FF2B5EF4-FFF2-40B4-BE49-F238E27FC236}">
                <a16:creationId xmlns:a16="http://schemas.microsoft.com/office/drawing/2014/main" id="{14163743-2B86-8E97-7D11-FF9E68BFB786}"/>
              </a:ext>
            </a:extLst>
          </p:cNvPr>
          <p:cNvPicPr>
            <a:picLocks noChangeAspect="1"/>
          </p:cNvPicPr>
          <p:nvPr/>
        </p:nvPicPr>
        <p:blipFill rotWithShape="1">
          <a:blip r:embed="rId2"/>
          <a:srcRect l="28776" t="9091" r="12153"/>
          <a:stretch/>
        </p:blipFill>
        <p:spPr>
          <a:xfrm>
            <a:off x="4269854" y="-1"/>
            <a:ext cx="7922146" cy="6858001"/>
          </a:xfrm>
          <a:custGeom>
            <a:avLst/>
            <a:gdLst/>
            <a:ahLst/>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sp>
        <p:nvSpPr>
          <p:cNvPr id="2" name="Title 1">
            <a:extLst>
              <a:ext uri="{FF2B5EF4-FFF2-40B4-BE49-F238E27FC236}">
                <a16:creationId xmlns:a16="http://schemas.microsoft.com/office/drawing/2014/main" id="{4CFE4614-B863-4ADF-AC63-75989E46E0A5}"/>
              </a:ext>
            </a:extLst>
          </p:cNvPr>
          <p:cNvSpPr>
            <a:spLocks noGrp="1"/>
          </p:cNvSpPr>
          <p:nvPr>
            <p:ph type="title"/>
          </p:nvPr>
        </p:nvSpPr>
        <p:spPr>
          <a:xfrm>
            <a:off x="668867" y="1678666"/>
            <a:ext cx="4088190" cy="2369093"/>
          </a:xfrm>
        </p:spPr>
        <p:txBody>
          <a:bodyPr vert="horz" lIns="91440" tIns="45720" rIns="91440" bIns="45720" rtlCol="0" anchor="b">
            <a:normAutofit/>
          </a:bodyPr>
          <a:lstStyle/>
          <a:p>
            <a:pPr algn="r">
              <a:buNone/>
            </a:pPr>
            <a:r>
              <a:rPr lang="en-US" sz="4800" dirty="0"/>
              <a:t>Glimpse of Work</a:t>
            </a:r>
          </a:p>
        </p:txBody>
      </p:sp>
      <p:cxnSp>
        <p:nvCxnSpPr>
          <p:cNvPr id="132" name="Straight Connector 131">
            <a:extLst>
              <a:ext uri="{FF2B5EF4-FFF2-40B4-BE49-F238E27FC236}">
                <a16:creationId xmlns:a16="http://schemas.microsoft.com/office/drawing/2014/main" id="{A57C1A16-B8AB-4D99-A195-A38F556A648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33" name="Straight Connector 132">
            <a:extLst>
              <a:ext uri="{FF2B5EF4-FFF2-40B4-BE49-F238E27FC236}">
                <a16:creationId xmlns:a16="http://schemas.microsoft.com/office/drawing/2014/main" id="{F8A9B20B-D1DD-4573-B5EC-55802951923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34" name="Rectangle 23">
            <a:extLst>
              <a:ext uri="{FF2B5EF4-FFF2-40B4-BE49-F238E27FC236}">
                <a16:creationId xmlns:a16="http://schemas.microsoft.com/office/drawing/2014/main" id="{66D61E08-70C3-48D8-BEA0-787111DC30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35" name="Rectangle 25">
            <a:extLst>
              <a:ext uri="{FF2B5EF4-FFF2-40B4-BE49-F238E27FC236}">
                <a16:creationId xmlns:a16="http://schemas.microsoft.com/office/drawing/2014/main" id="{FC55298F-0AE5-478E-AD2B-03C2614C58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36" name="Isosceles Triangle 24">
            <a:extLst>
              <a:ext uri="{FF2B5EF4-FFF2-40B4-BE49-F238E27FC236}">
                <a16:creationId xmlns:a16="http://schemas.microsoft.com/office/drawing/2014/main" id="{C180E4EA-0B63-4779-A895-7E90E71088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37" name="Rectangle 27">
            <a:extLst>
              <a:ext uri="{FF2B5EF4-FFF2-40B4-BE49-F238E27FC236}">
                <a16:creationId xmlns:a16="http://schemas.microsoft.com/office/drawing/2014/main" id="{CEE01D9D-3DE8-4EED-B0D3-8F3C79CC76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38" name="Rectangle 28">
            <a:extLst>
              <a:ext uri="{FF2B5EF4-FFF2-40B4-BE49-F238E27FC236}">
                <a16:creationId xmlns:a16="http://schemas.microsoft.com/office/drawing/2014/main" id="{89AF5CE9-607F-43F4-8983-DCD6DA4051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39" name="Rectangle 29">
            <a:extLst>
              <a:ext uri="{FF2B5EF4-FFF2-40B4-BE49-F238E27FC236}">
                <a16:creationId xmlns:a16="http://schemas.microsoft.com/office/drawing/2014/main" id="{6EEA2DBD-9E1E-4521-8C01-F32AD18A89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40" name="Isosceles Triangle 29">
            <a:extLst>
              <a:ext uri="{FF2B5EF4-FFF2-40B4-BE49-F238E27FC236}">
                <a16:creationId xmlns:a16="http://schemas.microsoft.com/office/drawing/2014/main" id="{15BBD2C1-BA9B-46A9-A27A-33498B1692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Tree>
    <p:extLst>
      <p:ext uri="{BB962C8B-B14F-4D97-AF65-F5344CB8AC3E}">
        <p14:creationId xmlns:p14="http://schemas.microsoft.com/office/powerpoint/2010/main" val="2364417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7664F850-BA8B-47AE-B11A-225CAB8969F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3" name="Straight Connector 12">
              <a:extLst>
                <a:ext uri="{FF2B5EF4-FFF2-40B4-BE49-F238E27FC236}">
                  <a16:creationId xmlns:a16="http://schemas.microsoft.com/office/drawing/2014/main" id="{634FC909-7343-4DEC-920F-098F56B476F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24F22DB2-7E27-4CF7-8B17-254ECB9AE77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5" name="Rectangle 23">
              <a:extLst>
                <a:ext uri="{FF2B5EF4-FFF2-40B4-BE49-F238E27FC236}">
                  <a16:creationId xmlns:a16="http://schemas.microsoft.com/office/drawing/2014/main" id="{C6E593B3-91A3-4687-8B8D-FE37A3714F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6" name="Rectangle 25">
              <a:extLst>
                <a:ext uri="{FF2B5EF4-FFF2-40B4-BE49-F238E27FC236}">
                  <a16:creationId xmlns:a16="http://schemas.microsoft.com/office/drawing/2014/main" id="{0C25B431-5C97-4B8D-B0A3-BFB8133C71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7" name="Isosceles Triangle 16">
              <a:extLst>
                <a:ext uri="{FF2B5EF4-FFF2-40B4-BE49-F238E27FC236}">
                  <a16:creationId xmlns:a16="http://schemas.microsoft.com/office/drawing/2014/main" id="{CA37B366-497E-4CB8-A678-A770CE2BD8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8" name="Rectangle 27">
              <a:extLst>
                <a:ext uri="{FF2B5EF4-FFF2-40B4-BE49-F238E27FC236}">
                  <a16:creationId xmlns:a16="http://schemas.microsoft.com/office/drawing/2014/main" id="{CF707EDC-52B2-4D5C-8EC3-71C66EE8B3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9" name="Rectangle 28">
              <a:extLst>
                <a:ext uri="{FF2B5EF4-FFF2-40B4-BE49-F238E27FC236}">
                  <a16:creationId xmlns:a16="http://schemas.microsoft.com/office/drawing/2014/main" id="{BF8E2DE7-7466-4EDF-8D69-BCA91A88D3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20" name="Rectangle 29">
              <a:extLst>
                <a:ext uri="{FF2B5EF4-FFF2-40B4-BE49-F238E27FC236}">
                  <a16:creationId xmlns:a16="http://schemas.microsoft.com/office/drawing/2014/main" id="{229C2E15-76CD-409E-9D6B-10DAD8881E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21" name="Isosceles Triangle 20">
              <a:extLst>
                <a:ext uri="{FF2B5EF4-FFF2-40B4-BE49-F238E27FC236}">
                  <a16:creationId xmlns:a16="http://schemas.microsoft.com/office/drawing/2014/main" id="{89A24369-AC96-4A98-AD98-47A7217ECC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22" name="Isosceles Triangle 21">
              <a:extLst>
                <a:ext uri="{FF2B5EF4-FFF2-40B4-BE49-F238E27FC236}">
                  <a16:creationId xmlns:a16="http://schemas.microsoft.com/office/drawing/2014/main" id="{7D0DF9A3-4628-42F6-B0A4-44D97617E0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grpSp>
      <p:sp>
        <p:nvSpPr>
          <p:cNvPr id="24" name="Rectangle 23">
            <a:extLst>
              <a:ext uri="{FF2B5EF4-FFF2-40B4-BE49-F238E27FC236}">
                <a16:creationId xmlns:a16="http://schemas.microsoft.com/office/drawing/2014/main" id="{7459C506-5F4B-4B75-9218-C7C3F87FA8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 name="Group 25">
            <a:extLst>
              <a:ext uri="{FF2B5EF4-FFF2-40B4-BE49-F238E27FC236}">
                <a16:creationId xmlns:a16="http://schemas.microsoft.com/office/drawing/2014/main" id="{BC659EEB-C3AE-4544-8263-417009DCDF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7" name="Straight Connector 26">
              <a:extLst>
                <a:ext uri="{FF2B5EF4-FFF2-40B4-BE49-F238E27FC236}">
                  <a16:creationId xmlns:a16="http://schemas.microsoft.com/office/drawing/2014/main" id="{D99DB6C6-36F9-4576-A558-95153EADBE4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8" name="Rectangle 23">
              <a:extLst>
                <a:ext uri="{FF2B5EF4-FFF2-40B4-BE49-F238E27FC236}">
                  <a16:creationId xmlns:a16="http://schemas.microsoft.com/office/drawing/2014/main" id="{694E7916-EDE4-4B50-A4A1-6B28FDD4D9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29" name="Rectangle 25">
              <a:extLst>
                <a:ext uri="{FF2B5EF4-FFF2-40B4-BE49-F238E27FC236}">
                  <a16:creationId xmlns:a16="http://schemas.microsoft.com/office/drawing/2014/main" id="{6F6CB7BB-4370-4173-97F8-F636C0F149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30" name="Isosceles Triangle 29">
              <a:extLst>
                <a:ext uri="{FF2B5EF4-FFF2-40B4-BE49-F238E27FC236}">
                  <a16:creationId xmlns:a16="http://schemas.microsoft.com/office/drawing/2014/main" id="{B0F590BB-1F51-4138-A2D4-2E483C84FB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31" name="Rectangle 27">
              <a:extLst>
                <a:ext uri="{FF2B5EF4-FFF2-40B4-BE49-F238E27FC236}">
                  <a16:creationId xmlns:a16="http://schemas.microsoft.com/office/drawing/2014/main" id="{4A492863-9797-45A2-BAB3-514F10C5F2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32" name="Rectangle 28">
              <a:extLst>
                <a:ext uri="{FF2B5EF4-FFF2-40B4-BE49-F238E27FC236}">
                  <a16:creationId xmlns:a16="http://schemas.microsoft.com/office/drawing/2014/main" id="{7C1E33F6-6D0F-4ECF-92F4-6F71D8BAF3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33" name="Rectangle 29">
              <a:extLst>
                <a:ext uri="{FF2B5EF4-FFF2-40B4-BE49-F238E27FC236}">
                  <a16:creationId xmlns:a16="http://schemas.microsoft.com/office/drawing/2014/main" id="{73EEEA64-7411-474B-BD0E-60C24B3F4E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34" name="Isosceles Triangle 33">
              <a:extLst>
                <a:ext uri="{FF2B5EF4-FFF2-40B4-BE49-F238E27FC236}">
                  <a16:creationId xmlns:a16="http://schemas.microsoft.com/office/drawing/2014/main" id="{4F82A6DD-92BB-4443-B5A5-05240DD558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35" name="Isosceles Triangle 34">
              <a:extLst>
                <a:ext uri="{FF2B5EF4-FFF2-40B4-BE49-F238E27FC236}">
                  <a16:creationId xmlns:a16="http://schemas.microsoft.com/office/drawing/2014/main" id="{79832BCB-1DCF-46AC-9FFA-170791668D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grpSp>
      <p:sp useBgFill="1">
        <p:nvSpPr>
          <p:cNvPr id="37" name="Rectangle 36">
            <a:extLst>
              <a:ext uri="{FF2B5EF4-FFF2-40B4-BE49-F238E27FC236}">
                <a16:creationId xmlns:a16="http://schemas.microsoft.com/office/drawing/2014/main" id="{4E74DA95-CD7A-4D5E-9D27-67A759CE70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ln w="2222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9" name="Straight Connector 38">
            <a:extLst>
              <a:ext uri="{FF2B5EF4-FFF2-40B4-BE49-F238E27FC236}">
                <a16:creationId xmlns:a16="http://schemas.microsoft.com/office/drawing/2014/main" id="{14AA3B5C-0C55-4FFF-9C45-8F9F7C074A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81305" y="1650669"/>
            <a:ext cx="0" cy="3431969"/>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7E77B787-65BB-31FA-9EFF-8A0AEAC732D4}"/>
              </a:ext>
            </a:extLst>
          </p:cNvPr>
          <p:cNvSpPr txBox="1"/>
          <p:nvPr/>
        </p:nvSpPr>
        <p:spPr>
          <a:xfrm>
            <a:off x="2568241" y="1516057"/>
            <a:ext cx="2370483" cy="369332"/>
          </a:xfrm>
          <a:prstGeom prst="rect">
            <a:avLst/>
          </a:prstGeom>
          <a:noFill/>
        </p:spPr>
        <p:txBody>
          <a:bodyPr wrap="square" rtlCol="0">
            <a:spAutoFit/>
          </a:bodyPr>
          <a:lstStyle/>
          <a:p>
            <a:r>
              <a:rPr lang="en-US" dirty="0"/>
              <a:t>Home Page</a:t>
            </a:r>
            <a:endParaRPr lang="en-IN" dirty="0"/>
          </a:p>
        </p:txBody>
      </p:sp>
      <p:sp>
        <p:nvSpPr>
          <p:cNvPr id="9" name="TextBox 8">
            <a:extLst>
              <a:ext uri="{FF2B5EF4-FFF2-40B4-BE49-F238E27FC236}">
                <a16:creationId xmlns:a16="http://schemas.microsoft.com/office/drawing/2014/main" id="{FBF3B5D0-A004-3F50-DB41-7E84775A677F}"/>
              </a:ext>
            </a:extLst>
          </p:cNvPr>
          <p:cNvSpPr txBox="1"/>
          <p:nvPr/>
        </p:nvSpPr>
        <p:spPr>
          <a:xfrm>
            <a:off x="8211418" y="1516056"/>
            <a:ext cx="2370483" cy="369332"/>
          </a:xfrm>
          <a:prstGeom prst="rect">
            <a:avLst/>
          </a:prstGeom>
          <a:noFill/>
        </p:spPr>
        <p:txBody>
          <a:bodyPr wrap="square" rtlCol="0">
            <a:spAutoFit/>
          </a:bodyPr>
          <a:lstStyle/>
          <a:p>
            <a:r>
              <a:rPr lang="en-US" dirty="0"/>
              <a:t>Dashboard</a:t>
            </a:r>
          </a:p>
        </p:txBody>
      </p:sp>
      <p:pic>
        <p:nvPicPr>
          <p:cNvPr id="3" name="Picture 2">
            <a:extLst>
              <a:ext uri="{FF2B5EF4-FFF2-40B4-BE49-F238E27FC236}">
                <a16:creationId xmlns:a16="http://schemas.microsoft.com/office/drawing/2014/main" id="{E5DF58C1-3D88-1B18-557A-63A058245DCB}"/>
              </a:ext>
            </a:extLst>
          </p:cNvPr>
          <p:cNvPicPr>
            <a:picLocks noChangeAspect="1"/>
          </p:cNvPicPr>
          <p:nvPr/>
        </p:nvPicPr>
        <p:blipFill>
          <a:blip r:embed="rId2"/>
          <a:stretch>
            <a:fillRect/>
          </a:stretch>
        </p:blipFill>
        <p:spPr>
          <a:xfrm>
            <a:off x="949725" y="2204347"/>
            <a:ext cx="4670872" cy="2617200"/>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C3AEFA9B-69A7-00CD-3BF9-35AB2163CB05}"/>
              </a:ext>
            </a:extLst>
          </p:cNvPr>
          <p:cNvPicPr>
            <a:picLocks noChangeAspect="1"/>
          </p:cNvPicPr>
          <p:nvPr/>
        </p:nvPicPr>
        <p:blipFill>
          <a:blip r:embed="rId3"/>
          <a:stretch>
            <a:fillRect/>
          </a:stretch>
        </p:blipFill>
        <p:spPr>
          <a:xfrm>
            <a:off x="6610386" y="2204347"/>
            <a:ext cx="4643894" cy="26172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4841321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7664F850-BA8B-47AE-B11A-225CAB8969F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3" name="Straight Connector 12">
              <a:extLst>
                <a:ext uri="{FF2B5EF4-FFF2-40B4-BE49-F238E27FC236}">
                  <a16:creationId xmlns:a16="http://schemas.microsoft.com/office/drawing/2014/main" id="{634FC909-7343-4DEC-920F-098F56B476F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24F22DB2-7E27-4CF7-8B17-254ECB9AE77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5" name="Rectangle 23">
              <a:extLst>
                <a:ext uri="{FF2B5EF4-FFF2-40B4-BE49-F238E27FC236}">
                  <a16:creationId xmlns:a16="http://schemas.microsoft.com/office/drawing/2014/main" id="{C6E593B3-91A3-4687-8B8D-FE37A3714F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6" name="Rectangle 25">
              <a:extLst>
                <a:ext uri="{FF2B5EF4-FFF2-40B4-BE49-F238E27FC236}">
                  <a16:creationId xmlns:a16="http://schemas.microsoft.com/office/drawing/2014/main" id="{0C25B431-5C97-4B8D-B0A3-BFB8133C71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7" name="Isosceles Triangle 16">
              <a:extLst>
                <a:ext uri="{FF2B5EF4-FFF2-40B4-BE49-F238E27FC236}">
                  <a16:creationId xmlns:a16="http://schemas.microsoft.com/office/drawing/2014/main" id="{CA37B366-497E-4CB8-A678-A770CE2BD8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8" name="Rectangle 27">
              <a:extLst>
                <a:ext uri="{FF2B5EF4-FFF2-40B4-BE49-F238E27FC236}">
                  <a16:creationId xmlns:a16="http://schemas.microsoft.com/office/drawing/2014/main" id="{CF707EDC-52B2-4D5C-8EC3-71C66EE8B3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9" name="Rectangle 28">
              <a:extLst>
                <a:ext uri="{FF2B5EF4-FFF2-40B4-BE49-F238E27FC236}">
                  <a16:creationId xmlns:a16="http://schemas.microsoft.com/office/drawing/2014/main" id="{BF8E2DE7-7466-4EDF-8D69-BCA91A88D3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20" name="Rectangle 29">
              <a:extLst>
                <a:ext uri="{FF2B5EF4-FFF2-40B4-BE49-F238E27FC236}">
                  <a16:creationId xmlns:a16="http://schemas.microsoft.com/office/drawing/2014/main" id="{229C2E15-76CD-409E-9D6B-10DAD8881E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21" name="Isosceles Triangle 20">
              <a:extLst>
                <a:ext uri="{FF2B5EF4-FFF2-40B4-BE49-F238E27FC236}">
                  <a16:creationId xmlns:a16="http://schemas.microsoft.com/office/drawing/2014/main" id="{89A24369-AC96-4A98-AD98-47A7217ECC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22" name="Isosceles Triangle 21">
              <a:extLst>
                <a:ext uri="{FF2B5EF4-FFF2-40B4-BE49-F238E27FC236}">
                  <a16:creationId xmlns:a16="http://schemas.microsoft.com/office/drawing/2014/main" id="{7D0DF9A3-4628-42F6-B0A4-44D97617E0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grpSp>
      <p:sp>
        <p:nvSpPr>
          <p:cNvPr id="24" name="Rectangle 23">
            <a:extLst>
              <a:ext uri="{FF2B5EF4-FFF2-40B4-BE49-F238E27FC236}">
                <a16:creationId xmlns:a16="http://schemas.microsoft.com/office/drawing/2014/main" id="{7459C506-5F4B-4B75-9218-C7C3F87FA8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 name="Group 25">
            <a:extLst>
              <a:ext uri="{FF2B5EF4-FFF2-40B4-BE49-F238E27FC236}">
                <a16:creationId xmlns:a16="http://schemas.microsoft.com/office/drawing/2014/main" id="{BC659EEB-C3AE-4544-8263-417009DCDF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7" name="Straight Connector 26">
              <a:extLst>
                <a:ext uri="{FF2B5EF4-FFF2-40B4-BE49-F238E27FC236}">
                  <a16:creationId xmlns:a16="http://schemas.microsoft.com/office/drawing/2014/main" id="{D99DB6C6-36F9-4576-A558-95153EADBE4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8" name="Rectangle 23">
              <a:extLst>
                <a:ext uri="{FF2B5EF4-FFF2-40B4-BE49-F238E27FC236}">
                  <a16:creationId xmlns:a16="http://schemas.microsoft.com/office/drawing/2014/main" id="{694E7916-EDE4-4B50-A4A1-6B28FDD4D9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29" name="Rectangle 25">
              <a:extLst>
                <a:ext uri="{FF2B5EF4-FFF2-40B4-BE49-F238E27FC236}">
                  <a16:creationId xmlns:a16="http://schemas.microsoft.com/office/drawing/2014/main" id="{6F6CB7BB-4370-4173-97F8-F636C0F149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30" name="Isosceles Triangle 29">
              <a:extLst>
                <a:ext uri="{FF2B5EF4-FFF2-40B4-BE49-F238E27FC236}">
                  <a16:creationId xmlns:a16="http://schemas.microsoft.com/office/drawing/2014/main" id="{B0F590BB-1F51-4138-A2D4-2E483C84FB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31" name="Rectangle 27">
              <a:extLst>
                <a:ext uri="{FF2B5EF4-FFF2-40B4-BE49-F238E27FC236}">
                  <a16:creationId xmlns:a16="http://schemas.microsoft.com/office/drawing/2014/main" id="{4A492863-9797-45A2-BAB3-514F10C5F2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32" name="Rectangle 28">
              <a:extLst>
                <a:ext uri="{FF2B5EF4-FFF2-40B4-BE49-F238E27FC236}">
                  <a16:creationId xmlns:a16="http://schemas.microsoft.com/office/drawing/2014/main" id="{7C1E33F6-6D0F-4ECF-92F4-6F71D8BAF3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33" name="Rectangle 29">
              <a:extLst>
                <a:ext uri="{FF2B5EF4-FFF2-40B4-BE49-F238E27FC236}">
                  <a16:creationId xmlns:a16="http://schemas.microsoft.com/office/drawing/2014/main" id="{73EEEA64-7411-474B-BD0E-60C24B3F4E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34" name="Isosceles Triangle 33">
              <a:extLst>
                <a:ext uri="{FF2B5EF4-FFF2-40B4-BE49-F238E27FC236}">
                  <a16:creationId xmlns:a16="http://schemas.microsoft.com/office/drawing/2014/main" id="{4F82A6DD-92BB-4443-B5A5-05240DD558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35" name="Isosceles Triangle 34">
              <a:extLst>
                <a:ext uri="{FF2B5EF4-FFF2-40B4-BE49-F238E27FC236}">
                  <a16:creationId xmlns:a16="http://schemas.microsoft.com/office/drawing/2014/main" id="{79832BCB-1DCF-46AC-9FFA-170791668D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grpSp>
      <p:sp useBgFill="1">
        <p:nvSpPr>
          <p:cNvPr id="37" name="Rectangle 36">
            <a:extLst>
              <a:ext uri="{FF2B5EF4-FFF2-40B4-BE49-F238E27FC236}">
                <a16:creationId xmlns:a16="http://schemas.microsoft.com/office/drawing/2014/main" id="{4E74DA95-CD7A-4D5E-9D27-67A759CE70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ln w="2222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9" name="Straight Connector 38">
            <a:extLst>
              <a:ext uri="{FF2B5EF4-FFF2-40B4-BE49-F238E27FC236}">
                <a16:creationId xmlns:a16="http://schemas.microsoft.com/office/drawing/2014/main" id="{14AA3B5C-0C55-4FFF-9C45-8F9F7C074A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81305" y="1650669"/>
            <a:ext cx="0" cy="3431969"/>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7E77B787-65BB-31FA-9EFF-8A0AEAC732D4}"/>
              </a:ext>
            </a:extLst>
          </p:cNvPr>
          <p:cNvSpPr txBox="1"/>
          <p:nvPr/>
        </p:nvSpPr>
        <p:spPr>
          <a:xfrm>
            <a:off x="2220255" y="1516056"/>
            <a:ext cx="2370483" cy="369332"/>
          </a:xfrm>
          <a:prstGeom prst="rect">
            <a:avLst/>
          </a:prstGeom>
          <a:noFill/>
        </p:spPr>
        <p:txBody>
          <a:bodyPr wrap="square" rtlCol="0">
            <a:spAutoFit/>
          </a:bodyPr>
          <a:lstStyle/>
          <a:p>
            <a:r>
              <a:rPr lang="en-US" dirty="0"/>
              <a:t>Major Crime Report</a:t>
            </a:r>
            <a:endParaRPr lang="en-IN" dirty="0"/>
          </a:p>
        </p:txBody>
      </p:sp>
      <p:sp>
        <p:nvSpPr>
          <p:cNvPr id="9" name="TextBox 8">
            <a:extLst>
              <a:ext uri="{FF2B5EF4-FFF2-40B4-BE49-F238E27FC236}">
                <a16:creationId xmlns:a16="http://schemas.microsoft.com/office/drawing/2014/main" id="{FBF3B5D0-A004-3F50-DB41-7E84775A677F}"/>
              </a:ext>
            </a:extLst>
          </p:cNvPr>
          <p:cNvSpPr txBox="1"/>
          <p:nvPr/>
        </p:nvSpPr>
        <p:spPr>
          <a:xfrm>
            <a:off x="7381685" y="1516056"/>
            <a:ext cx="2715368" cy="369332"/>
          </a:xfrm>
          <a:prstGeom prst="rect">
            <a:avLst/>
          </a:prstGeom>
          <a:noFill/>
        </p:spPr>
        <p:txBody>
          <a:bodyPr wrap="square" rtlCol="0">
            <a:spAutoFit/>
          </a:bodyPr>
          <a:lstStyle/>
          <a:p>
            <a:r>
              <a:rPr lang="en-US" dirty="0"/>
              <a:t>Today’s Crime Report</a:t>
            </a:r>
          </a:p>
        </p:txBody>
      </p:sp>
      <p:pic>
        <p:nvPicPr>
          <p:cNvPr id="4" name="Picture 3">
            <a:extLst>
              <a:ext uri="{FF2B5EF4-FFF2-40B4-BE49-F238E27FC236}">
                <a16:creationId xmlns:a16="http://schemas.microsoft.com/office/drawing/2014/main" id="{6A371CCF-A607-715D-65F3-7DC532571569}"/>
              </a:ext>
            </a:extLst>
          </p:cNvPr>
          <p:cNvPicPr>
            <a:picLocks noChangeAspect="1"/>
          </p:cNvPicPr>
          <p:nvPr/>
        </p:nvPicPr>
        <p:blipFill>
          <a:blip r:embed="rId2"/>
          <a:stretch>
            <a:fillRect/>
          </a:stretch>
        </p:blipFill>
        <p:spPr>
          <a:xfrm>
            <a:off x="935611" y="2125418"/>
            <a:ext cx="4671858" cy="2617200"/>
          </a:xfrm>
          <a:prstGeom prst="rect">
            <a:avLst/>
          </a:prstGeom>
          <a:ln>
            <a:noFill/>
          </a:ln>
          <a:effectLst>
            <a:outerShdw blurRad="292100" dist="139700" dir="2700000" algn="tl" rotWithShape="0">
              <a:srgbClr val="333333">
                <a:alpha val="65000"/>
              </a:srgbClr>
            </a:outerShdw>
          </a:effectLst>
        </p:spPr>
      </p:pic>
      <p:pic>
        <p:nvPicPr>
          <p:cNvPr id="5" name="Picture 4">
            <a:extLst>
              <a:ext uri="{FF2B5EF4-FFF2-40B4-BE49-F238E27FC236}">
                <a16:creationId xmlns:a16="http://schemas.microsoft.com/office/drawing/2014/main" id="{45DEE47B-E078-F0E9-8322-3E5407D9AA5C}"/>
              </a:ext>
            </a:extLst>
          </p:cNvPr>
          <p:cNvPicPr>
            <a:picLocks noChangeAspect="1"/>
          </p:cNvPicPr>
          <p:nvPr/>
        </p:nvPicPr>
        <p:blipFill>
          <a:blip r:embed="rId3"/>
          <a:stretch>
            <a:fillRect/>
          </a:stretch>
        </p:blipFill>
        <p:spPr>
          <a:xfrm>
            <a:off x="6555142" y="2130268"/>
            <a:ext cx="4669229" cy="26172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8213082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7664F850-BA8B-47AE-B11A-225CAB8969F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3" name="Straight Connector 12">
              <a:extLst>
                <a:ext uri="{FF2B5EF4-FFF2-40B4-BE49-F238E27FC236}">
                  <a16:creationId xmlns:a16="http://schemas.microsoft.com/office/drawing/2014/main" id="{634FC909-7343-4DEC-920F-098F56B476F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24F22DB2-7E27-4CF7-8B17-254ECB9AE77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5" name="Rectangle 23">
              <a:extLst>
                <a:ext uri="{FF2B5EF4-FFF2-40B4-BE49-F238E27FC236}">
                  <a16:creationId xmlns:a16="http://schemas.microsoft.com/office/drawing/2014/main" id="{C6E593B3-91A3-4687-8B8D-FE37A3714F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6" name="Rectangle 25">
              <a:extLst>
                <a:ext uri="{FF2B5EF4-FFF2-40B4-BE49-F238E27FC236}">
                  <a16:creationId xmlns:a16="http://schemas.microsoft.com/office/drawing/2014/main" id="{0C25B431-5C97-4B8D-B0A3-BFB8133C71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7" name="Isosceles Triangle 16">
              <a:extLst>
                <a:ext uri="{FF2B5EF4-FFF2-40B4-BE49-F238E27FC236}">
                  <a16:creationId xmlns:a16="http://schemas.microsoft.com/office/drawing/2014/main" id="{CA37B366-497E-4CB8-A678-A770CE2BD8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8" name="Rectangle 27">
              <a:extLst>
                <a:ext uri="{FF2B5EF4-FFF2-40B4-BE49-F238E27FC236}">
                  <a16:creationId xmlns:a16="http://schemas.microsoft.com/office/drawing/2014/main" id="{CF707EDC-52B2-4D5C-8EC3-71C66EE8B3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9" name="Rectangle 28">
              <a:extLst>
                <a:ext uri="{FF2B5EF4-FFF2-40B4-BE49-F238E27FC236}">
                  <a16:creationId xmlns:a16="http://schemas.microsoft.com/office/drawing/2014/main" id="{BF8E2DE7-7466-4EDF-8D69-BCA91A88D3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20" name="Rectangle 29">
              <a:extLst>
                <a:ext uri="{FF2B5EF4-FFF2-40B4-BE49-F238E27FC236}">
                  <a16:creationId xmlns:a16="http://schemas.microsoft.com/office/drawing/2014/main" id="{229C2E15-76CD-409E-9D6B-10DAD8881E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21" name="Isosceles Triangle 20">
              <a:extLst>
                <a:ext uri="{FF2B5EF4-FFF2-40B4-BE49-F238E27FC236}">
                  <a16:creationId xmlns:a16="http://schemas.microsoft.com/office/drawing/2014/main" id="{89A24369-AC96-4A98-AD98-47A7217ECC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22" name="Isosceles Triangle 21">
              <a:extLst>
                <a:ext uri="{FF2B5EF4-FFF2-40B4-BE49-F238E27FC236}">
                  <a16:creationId xmlns:a16="http://schemas.microsoft.com/office/drawing/2014/main" id="{7D0DF9A3-4628-42F6-B0A4-44D97617E0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grpSp>
      <p:sp>
        <p:nvSpPr>
          <p:cNvPr id="24" name="Rectangle 23">
            <a:extLst>
              <a:ext uri="{FF2B5EF4-FFF2-40B4-BE49-F238E27FC236}">
                <a16:creationId xmlns:a16="http://schemas.microsoft.com/office/drawing/2014/main" id="{7459C506-5F4B-4B75-9218-C7C3F87FA8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 name="Group 25">
            <a:extLst>
              <a:ext uri="{FF2B5EF4-FFF2-40B4-BE49-F238E27FC236}">
                <a16:creationId xmlns:a16="http://schemas.microsoft.com/office/drawing/2014/main" id="{BC659EEB-C3AE-4544-8263-417009DCDF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7" name="Straight Connector 26">
              <a:extLst>
                <a:ext uri="{FF2B5EF4-FFF2-40B4-BE49-F238E27FC236}">
                  <a16:creationId xmlns:a16="http://schemas.microsoft.com/office/drawing/2014/main" id="{D99DB6C6-36F9-4576-A558-95153EADBE4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8" name="Rectangle 23">
              <a:extLst>
                <a:ext uri="{FF2B5EF4-FFF2-40B4-BE49-F238E27FC236}">
                  <a16:creationId xmlns:a16="http://schemas.microsoft.com/office/drawing/2014/main" id="{694E7916-EDE4-4B50-A4A1-6B28FDD4D9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29" name="Rectangle 25">
              <a:extLst>
                <a:ext uri="{FF2B5EF4-FFF2-40B4-BE49-F238E27FC236}">
                  <a16:creationId xmlns:a16="http://schemas.microsoft.com/office/drawing/2014/main" id="{6F6CB7BB-4370-4173-97F8-F636C0F149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30" name="Isosceles Triangle 29">
              <a:extLst>
                <a:ext uri="{FF2B5EF4-FFF2-40B4-BE49-F238E27FC236}">
                  <a16:creationId xmlns:a16="http://schemas.microsoft.com/office/drawing/2014/main" id="{B0F590BB-1F51-4138-A2D4-2E483C84FB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31" name="Rectangle 27">
              <a:extLst>
                <a:ext uri="{FF2B5EF4-FFF2-40B4-BE49-F238E27FC236}">
                  <a16:creationId xmlns:a16="http://schemas.microsoft.com/office/drawing/2014/main" id="{4A492863-9797-45A2-BAB3-514F10C5F2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32" name="Rectangle 28">
              <a:extLst>
                <a:ext uri="{FF2B5EF4-FFF2-40B4-BE49-F238E27FC236}">
                  <a16:creationId xmlns:a16="http://schemas.microsoft.com/office/drawing/2014/main" id="{7C1E33F6-6D0F-4ECF-92F4-6F71D8BAF3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33" name="Rectangle 29">
              <a:extLst>
                <a:ext uri="{FF2B5EF4-FFF2-40B4-BE49-F238E27FC236}">
                  <a16:creationId xmlns:a16="http://schemas.microsoft.com/office/drawing/2014/main" id="{73EEEA64-7411-474B-BD0E-60C24B3F4E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34" name="Isosceles Triangle 33">
              <a:extLst>
                <a:ext uri="{FF2B5EF4-FFF2-40B4-BE49-F238E27FC236}">
                  <a16:creationId xmlns:a16="http://schemas.microsoft.com/office/drawing/2014/main" id="{4F82A6DD-92BB-4443-B5A5-05240DD558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35" name="Isosceles Triangle 34">
              <a:extLst>
                <a:ext uri="{FF2B5EF4-FFF2-40B4-BE49-F238E27FC236}">
                  <a16:creationId xmlns:a16="http://schemas.microsoft.com/office/drawing/2014/main" id="{79832BCB-1DCF-46AC-9FFA-170791668D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grpSp>
      <p:sp useBgFill="1">
        <p:nvSpPr>
          <p:cNvPr id="37" name="Rectangle 36">
            <a:extLst>
              <a:ext uri="{FF2B5EF4-FFF2-40B4-BE49-F238E27FC236}">
                <a16:creationId xmlns:a16="http://schemas.microsoft.com/office/drawing/2014/main" id="{4E74DA95-CD7A-4D5E-9D27-67A759CE70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ln w="2222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9" name="Straight Connector 38">
            <a:extLst>
              <a:ext uri="{FF2B5EF4-FFF2-40B4-BE49-F238E27FC236}">
                <a16:creationId xmlns:a16="http://schemas.microsoft.com/office/drawing/2014/main" id="{14AA3B5C-0C55-4FFF-9C45-8F9F7C074A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81305" y="1650669"/>
            <a:ext cx="0" cy="3431969"/>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7E77B787-65BB-31FA-9EFF-8A0AEAC732D4}"/>
              </a:ext>
            </a:extLst>
          </p:cNvPr>
          <p:cNvSpPr txBox="1"/>
          <p:nvPr/>
        </p:nvSpPr>
        <p:spPr>
          <a:xfrm>
            <a:off x="1860909" y="1516056"/>
            <a:ext cx="2836500" cy="369332"/>
          </a:xfrm>
          <a:prstGeom prst="rect">
            <a:avLst/>
          </a:prstGeom>
          <a:noFill/>
        </p:spPr>
        <p:txBody>
          <a:bodyPr wrap="square" rtlCol="0">
            <a:spAutoFit/>
          </a:bodyPr>
          <a:lstStyle/>
          <a:p>
            <a:r>
              <a:rPr lang="en-US" dirty="0"/>
              <a:t>Neighbor’s Crime Report</a:t>
            </a:r>
            <a:endParaRPr lang="en-IN" dirty="0"/>
          </a:p>
        </p:txBody>
      </p:sp>
      <p:sp>
        <p:nvSpPr>
          <p:cNvPr id="9" name="TextBox 8">
            <a:extLst>
              <a:ext uri="{FF2B5EF4-FFF2-40B4-BE49-F238E27FC236}">
                <a16:creationId xmlns:a16="http://schemas.microsoft.com/office/drawing/2014/main" id="{FBF3B5D0-A004-3F50-DB41-7E84775A677F}"/>
              </a:ext>
            </a:extLst>
          </p:cNvPr>
          <p:cNvSpPr txBox="1"/>
          <p:nvPr/>
        </p:nvSpPr>
        <p:spPr>
          <a:xfrm>
            <a:off x="8109259" y="1521559"/>
            <a:ext cx="2370483" cy="369332"/>
          </a:xfrm>
          <a:prstGeom prst="rect">
            <a:avLst/>
          </a:prstGeom>
          <a:noFill/>
        </p:spPr>
        <p:txBody>
          <a:bodyPr wrap="square" rtlCol="0">
            <a:spAutoFit/>
          </a:bodyPr>
          <a:lstStyle/>
          <a:p>
            <a:r>
              <a:rPr lang="en-US" dirty="0"/>
              <a:t>Auto Refresh</a:t>
            </a:r>
          </a:p>
        </p:txBody>
      </p:sp>
      <p:pic>
        <p:nvPicPr>
          <p:cNvPr id="4" name="Picture 3">
            <a:extLst>
              <a:ext uri="{FF2B5EF4-FFF2-40B4-BE49-F238E27FC236}">
                <a16:creationId xmlns:a16="http://schemas.microsoft.com/office/drawing/2014/main" id="{2A2B4CE3-B9BF-98DA-BDC7-C29D70B7396F}"/>
              </a:ext>
            </a:extLst>
          </p:cNvPr>
          <p:cNvPicPr>
            <a:picLocks noChangeAspect="1"/>
          </p:cNvPicPr>
          <p:nvPr/>
        </p:nvPicPr>
        <p:blipFill>
          <a:blip r:embed="rId2"/>
          <a:stretch>
            <a:fillRect/>
          </a:stretch>
        </p:blipFill>
        <p:spPr>
          <a:xfrm>
            <a:off x="951212" y="2116166"/>
            <a:ext cx="4656257" cy="2617200"/>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DB54E42F-E244-6973-C75B-F52BEE31FD4C}"/>
              </a:ext>
            </a:extLst>
          </p:cNvPr>
          <p:cNvPicPr>
            <a:picLocks noChangeAspect="1"/>
          </p:cNvPicPr>
          <p:nvPr/>
        </p:nvPicPr>
        <p:blipFill>
          <a:blip r:embed="rId3"/>
          <a:stretch>
            <a:fillRect/>
          </a:stretch>
        </p:blipFill>
        <p:spPr>
          <a:xfrm>
            <a:off x="6719174" y="2056107"/>
            <a:ext cx="4426317" cy="26172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1026701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44" name="Group 43">
            <a:extLst>
              <a:ext uri="{FF2B5EF4-FFF2-40B4-BE49-F238E27FC236}">
                <a16:creationId xmlns:a16="http://schemas.microsoft.com/office/drawing/2014/main" id="{7664F850-BA8B-47AE-B11A-225CAB8969F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45" name="Straight Connector 44">
              <a:extLst>
                <a:ext uri="{FF2B5EF4-FFF2-40B4-BE49-F238E27FC236}">
                  <a16:creationId xmlns:a16="http://schemas.microsoft.com/office/drawing/2014/main" id="{634FC909-7343-4DEC-920F-098F56B476F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24F22DB2-7E27-4CF7-8B17-254ECB9AE77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47" name="Rectangle 23">
              <a:extLst>
                <a:ext uri="{FF2B5EF4-FFF2-40B4-BE49-F238E27FC236}">
                  <a16:creationId xmlns:a16="http://schemas.microsoft.com/office/drawing/2014/main" id="{C6E593B3-91A3-4687-8B8D-FE37A3714F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48" name="Rectangle 25">
              <a:extLst>
                <a:ext uri="{FF2B5EF4-FFF2-40B4-BE49-F238E27FC236}">
                  <a16:creationId xmlns:a16="http://schemas.microsoft.com/office/drawing/2014/main" id="{0C25B431-5C97-4B8D-B0A3-BFB8133C71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49" name="Isosceles Triangle 48">
              <a:extLst>
                <a:ext uri="{FF2B5EF4-FFF2-40B4-BE49-F238E27FC236}">
                  <a16:creationId xmlns:a16="http://schemas.microsoft.com/office/drawing/2014/main" id="{CA37B366-497E-4CB8-A678-A770CE2BD8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50" name="Rectangle 27">
              <a:extLst>
                <a:ext uri="{FF2B5EF4-FFF2-40B4-BE49-F238E27FC236}">
                  <a16:creationId xmlns:a16="http://schemas.microsoft.com/office/drawing/2014/main" id="{CF707EDC-52B2-4D5C-8EC3-71C66EE8B3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51" name="Rectangle 28">
              <a:extLst>
                <a:ext uri="{FF2B5EF4-FFF2-40B4-BE49-F238E27FC236}">
                  <a16:creationId xmlns:a16="http://schemas.microsoft.com/office/drawing/2014/main" id="{BF8E2DE7-7466-4EDF-8D69-BCA91A88D3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52" name="Rectangle 29">
              <a:extLst>
                <a:ext uri="{FF2B5EF4-FFF2-40B4-BE49-F238E27FC236}">
                  <a16:creationId xmlns:a16="http://schemas.microsoft.com/office/drawing/2014/main" id="{229C2E15-76CD-409E-9D6B-10DAD8881E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53" name="Isosceles Triangle 52">
              <a:extLst>
                <a:ext uri="{FF2B5EF4-FFF2-40B4-BE49-F238E27FC236}">
                  <a16:creationId xmlns:a16="http://schemas.microsoft.com/office/drawing/2014/main" id="{89A24369-AC96-4A98-AD98-47A7217ECC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54" name="Isosceles Triangle 53">
              <a:extLst>
                <a:ext uri="{FF2B5EF4-FFF2-40B4-BE49-F238E27FC236}">
                  <a16:creationId xmlns:a16="http://schemas.microsoft.com/office/drawing/2014/main" id="{7D0DF9A3-4628-42F6-B0A4-44D97617E0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grpSp>
      <p:sp>
        <p:nvSpPr>
          <p:cNvPr id="56" name="Rectangle 55">
            <a:extLst>
              <a:ext uri="{FF2B5EF4-FFF2-40B4-BE49-F238E27FC236}">
                <a16:creationId xmlns:a16="http://schemas.microsoft.com/office/drawing/2014/main" id="{7459C506-5F4B-4B75-9218-C7C3F87FA8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8" name="Group 57">
            <a:extLst>
              <a:ext uri="{FF2B5EF4-FFF2-40B4-BE49-F238E27FC236}">
                <a16:creationId xmlns:a16="http://schemas.microsoft.com/office/drawing/2014/main" id="{BC659EEB-C3AE-4544-8263-417009DCDF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59" name="Straight Connector 58">
              <a:extLst>
                <a:ext uri="{FF2B5EF4-FFF2-40B4-BE49-F238E27FC236}">
                  <a16:creationId xmlns:a16="http://schemas.microsoft.com/office/drawing/2014/main" id="{D99DB6C6-36F9-4576-A558-95153EADBE4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60" name="Rectangle 23">
              <a:extLst>
                <a:ext uri="{FF2B5EF4-FFF2-40B4-BE49-F238E27FC236}">
                  <a16:creationId xmlns:a16="http://schemas.microsoft.com/office/drawing/2014/main" id="{694E7916-EDE4-4B50-A4A1-6B28FDD4D9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61" name="Rectangle 25">
              <a:extLst>
                <a:ext uri="{FF2B5EF4-FFF2-40B4-BE49-F238E27FC236}">
                  <a16:creationId xmlns:a16="http://schemas.microsoft.com/office/drawing/2014/main" id="{6F6CB7BB-4370-4173-97F8-F636C0F149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62" name="Isosceles Triangle 61">
              <a:extLst>
                <a:ext uri="{FF2B5EF4-FFF2-40B4-BE49-F238E27FC236}">
                  <a16:creationId xmlns:a16="http://schemas.microsoft.com/office/drawing/2014/main" id="{B0F590BB-1F51-4138-A2D4-2E483C84FB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63" name="Rectangle 27">
              <a:extLst>
                <a:ext uri="{FF2B5EF4-FFF2-40B4-BE49-F238E27FC236}">
                  <a16:creationId xmlns:a16="http://schemas.microsoft.com/office/drawing/2014/main" id="{4A492863-9797-45A2-BAB3-514F10C5F2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64" name="Rectangle 28">
              <a:extLst>
                <a:ext uri="{FF2B5EF4-FFF2-40B4-BE49-F238E27FC236}">
                  <a16:creationId xmlns:a16="http://schemas.microsoft.com/office/drawing/2014/main" id="{7C1E33F6-6D0F-4ECF-92F4-6F71D8BAF3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65" name="Rectangle 29">
              <a:extLst>
                <a:ext uri="{FF2B5EF4-FFF2-40B4-BE49-F238E27FC236}">
                  <a16:creationId xmlns:a16="http://schemas.microsoft.com/office/drawing/2014/main" id="{73EEEA64-7411-474B-BD0E-60C24B3F4E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66" name="Isosceles Triangle 65">
              <a:extLst>
                <a:ext uri="{FF2B5EF4-FFF2-40B4-BE49-F238E27FC236}">
                  <a16:creationId xmlns:a16="http://schemas.microsoft.com/office/drawing/2014/main" id="{4F82A6DD-92BB-4443-B5A5-05240DD558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67" name="Isosceles Triangle 66">
              <a:extLst>
                <a:ext uri="{FF2B5EF4-FFF2-40B4-BE49-F238E27FC236}">
                  <a16:creationId xmlns:a16="http://schemas.microsoft.com/office/drawing/2014/main" id="{79832BCB-1DCF-46AC-9FFA-170791668D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grpSp>
      <p:sp useBgFill="1">
        <p:nvSpPr>
          <p:cNvPr id="69" name="Rectangle 68">
            <a:extLst>
              <a:ext uri="{FF2B5EF4-FFF2-40B4-BE49-F238E27FC236}">
                <a16:creationId xmlns:a16="http://schemas.microsoft.com/office/drawing/2014/main" id="{4E74DA95-CD7A-4D5E-9D27-67A759CE70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ln w="2222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1" name="Straight Connector 70">
            <a:extLst>
              <a:ext uri="{FF2B5EF4-FFF2-40B4-BE49-F238E27FC236}">
                <a16:creationId xmlns:a16="http://schemas.microsoft.com/office/drawing/2014/main" id="{14AA3B5C-0C55-4FFF-9C45-8F9F7C074A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81305" y="1650669"/>
            <a:ext cx="0" cy="3431969"/>
          </a:xfrm>
          <a:prstGeom prst="line">
            <a:avLst/>
          </a:prstGeom>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2BA84FF2-447C-C3C6-1E0A-5B41F49DCEDE}"/>
              </a:ext>
            </a:extLst>
          </p:cNvPr>
          <p:cNvPicPr>
            <a:picLocks noChangeAspect="1"/>
          </p:cNvPicPr>
          <p:nvPr/>
        </p:nvPicPr>
        <p:blipFill>
          <a:blip r:embed="rId2"/>
          <a:stretch>
            <a:fillRect/>
          </a:stretch>
        </p:blipFill>
        <p:spPr>
          <a:xfrm>
            <a:off x="6606785" y="2346791"/>
            <a:ext cx="4650004" cy="2127377"/>
          </a:xfrm>
          <a:prstGeom prst="rect">
            <a:avLst/>
          </a:prstGeom>
          <a:ln>
            <a:noFill/>
          </a:ln>
          <a:effectLst>
            <a:outerShdw blurRad="292100" dist="139700" dir="2700000" algn="tl" rotWithShape="0">
              <a:srgbClr val="333333">
                <a:alpha val="65000"/>
              </a:srgbClr>
            </a:outerShdw>
          </a:effectLst>
        </p:spPr>
      </p:pic>
      <p:sp>
        <p:nvSpPr>
          <p:cNvPr id="8" name="TextBox 7">
            <a:extLst>
              <a:ext uri="{FF2B5EF4-FFF2-40B4-BE49-F238E27FC236}">
                <a16:creationId xmlns:a16="http://schemas.microsoft.com/office/drawing/2014/main" id="{98181286-A258-C193-9861-7C70CF520100}"/>
              </a:ext>
            </a:extLst>
          </p:cNvPr>
          <p:cNvSpPr txBox="1"/>
          <p:nvPr/>
        </p:nvSpPr>
        <p:spPr>
          <a:xfrm>
            <a:off x="1834762" y="1476318"/>
            <a:ext cx="2865559" cy="369332"/>
          </a:xfrm>
          <a:prstGeom prst="rect">
            <a:avLst/>
          </a:prstGeom>
          <a:noFill/>
        </p:spPr>
        <p:txBody>
          <a:bodyPr wrap="square" rtlCol="0">
            <a:spAutoFit/>
          </a:bodyPr>
          <a:lstStyle/>
          <a:p>
            <a:r>
              <a:rPr lang="en-US" dirty="0"/>
              <a:t>Relations between Tables</a:t>
            </a:r>
            <a:endParaRPr lang="en-IN" dirty="0"/>
          </a:p>
        </p:txBody>
      </p:sp>
      <p:sp>
        <p:nvSpPr>
          <p:cNvPr id="9" name="TextBox 8">
            <a:extLst>
              <a:ext uri="{FF2B5EF4-FFF2-40B4-BE49-F238E27FC236}">
                <a16:creationId xmlns:a16="http://schemas.microsoft.com/office/drawing/2014/main" id="{9E26EACC-43A7-07DE-E02F-859040C408D7}"/>
              </a:ext>
            </a:extLst>
          </p:cNvPr>
          <p:cNvSpPr txBox="1"/>
          <p:nvPr/>
        </p:nvSpPr>
        <p:spPr>
          <a:xfrm>
            <a:off x="7456921" y="1476318"/>
            <a:ext cx="2949732" cy="369332"/>
          </a:xfrm>
          <a:prstGeom prst="rect">
            <a:avLst/>
          </a:prstGeom>
          <a:noFill/>
        </p:spPr>
        <p:txBody>
          <a:bodyPr wrap="square" rtlCol="0">
            <a:spAutoFit/>
          </a:bodyPr>
          <a:lstStyle/>
          <a:p>
            <a:r>
              <a:rPr lang="en-US" dirty="0"/>
              <a:t>Load &amp; Transformed Data</a:t>
            </a:r>
            <a:endParaRPr lang="en-IN" dirty="0"/>
          </a:p>
        </p:txBody>
      </p:sp>
      <p:pic>
        <p:nvPicPr>
          <p:cNvPr id="4" name="Picture 3">
            <a:extLst>
              <a:ext uri="{FF2B5EF4-FFF2-40B4-BE49-F238E27FC236}">
                <a16:creationId xmlns:a16="http://schemas.microsoft.com/office/drawing/2014/main" id="{608B7448-7427-3581-F1DD-FDB91F62ED0F}"/>
              </a:ext>
            </a:extLst>
          </p:cNvPr>
          <p:cNvPicPr>
            <a:picLocks noChangeAspect="1"/>
          </p:cNvPicPr>
          <p:nvPr/>
        </p:nvPicPr>
        <p:blipFill>
          <a:blip r:embed="rId3"/>
          <a:stretch>
            <a:fillRect/>
          </a:stretch>
        </p:blipFill>
        <p:spPr>
          <a:xfrm>
            <a:off x="1101423" y="2173938"/>
            <a:ext cx="4332238" cy="26172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712069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44" name="Group 43">
            <a:extLst>
              <a:ext uri="{FF2B5EF4-FFF2-40B4-BE49-F238E27FC236}">
                <a16:creationId xmlns:a16="http://schemas.microsoft.com/office/drawing/2014/main" id="{7664F850-BA8B-47AE-B11A-225CAB8969F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45" name="Straight Connector 44">
              <a:extLst>
                <a:ext uri="{FF2B5EF4-FFF2-40B4-BE49-F238E27FC236}">
                  <a16:creationId xmlns:a16="http://schemas.microsoft.com/office/drawing/2014/main" id="{634FC909-7343-4DEC-920F-098F56B476F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24F22DB2-7E27-4CF7-8B17-254ECB9AE77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47" name="Rectangle 23">
              <a:extLst>
                <a:ext uri="{FF2B5EF4-FFF2-40B4-BE49-F238E27FC236}">
                  <a16:creationId xmlns:a16="http://schemas.microsoft.com/office/drawing/2014/main" id="{C6E593B3-91A3-4687-8B8D-FE37A3714F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48" name="Rectangle 25">
              <a:extLst>
                <a:ext uri="{FF2B5EF4-FFF2-40B4-BE49-F238E27FC236}">
                  <a16:creationId xmlns:a16="http://schemas.microsoft.com/office/drawing/2014/main" id="{0C25B431-5C97-4B8D-B0A3-BFB8133C71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49" name="Isosceles Triangle 48">
              <a:extLst>
                <a:ext uri="{FF2B5EF4-FFF2-40B4-BE49-F238E27FC236}">
                  <a16:creationId xmlns:a16="http://schemas.microsoft.com/office/drawing/2014/main" id="{CA37B366-497E-4CB8-A678-A770CE2BD8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50" name="Rectangle 27">
              <a:extLst>
                <a:ext uri="{FF2B5EF4-FFF2-40B4-BE49-F238E27FC236}">
                  <a16:creationId xmlns:a16="http://schemas.microsoft.com/office/drawing/2014/main" id="{CF707EDC-52B2-4D5C-8EC3-71C66EE8B3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51" name="Rectangle 28">
              <a:extLst>
                <a:ext uri="{FF2B5EF4-FFF2-40B4-BE49-F238E27FC236}">
                  <a16:creationId xmlns:a16="http://schemas.microsoft.com/office/drawing/2014/main" id="{BF8E2DE7-7466-4EDF-8D69-BCA91A88D3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52" name="Rectangle 29">
              <a:extLst>
                <a:ext uri="{FF2B5EF4-FFF2-40B4-BE49-F238E27FC236}">
                  <a16:creationId xmlns:a16="http://schemas.microsoft.com/office/drawing/2014/main" id="{229C2E15-76CD-409E-9D6B-10DAD8881E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53" name="Isosceles Triangle 52">
              <a:extLst>
                <a:ext uri="{FF2B5EF4-FFF2-40B4-BE49-F238E27FC236}">
                  <a16:creationId xmlns:a16="http://schemas.microsoft.com/office/drawing/2014/main" id="{89A24369-AC96-4A98-AD98-47A7217ECC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54" name="Isosceles Triangle 53">
              <a:extLst>
                <a:ext uri="{FF2B5EF4-FFF2-40B4-BE49-F238E27FC236}">
                  <a16:creationId xmlns:a16="http://schemas.microsoft.com/office/drawing/2014/main" id="{7D0DF9A3-4628-42F6-B0A4-44D97617E0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grpSp>
      <p:sp>
        <p:nvSpPr>
          <p:cNvPr id="56" name="Rectangle 55">
            <a:extLst>
              <a:ext uri="{FF2B5EF4-FFF2-40B4-BE49-F238E27FC236}">
                <a16:creationId xmlns:a16="http://schemas.microsoft.com/office/drawing/2014/main" id="{7459C506-5F4B-4B75-9218-C7C3F87FA8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8" name="Group 57">
            <a:extLst>
              <a:ext uri="{FF2B5EF4-FFF2-40B4-BE49-F238E27FC236}">
                <a16:creationId xmlns:a16="http://schemas.microsoft.com/office/drawing/2014/main" id="{BC659EEB-C3AE-4544-8263-417009DCDF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59" name="Straight Connector 58">
              <a:extLst>
                <a:ext uri="{FF2B5EF4-FFF2-40B4-BE49-F238E27FC236}">
                  <a16:creationId xmlns:a16="http://schemas.microsoft.com/office/drawing/2014/main" id="{D99DB6C6-36F9-4576-A558-95153EADBE4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60" name="Rectangle 23">
              <a:extLst>
                <a:ext uri="{FF2B5EF4-FFF2-40B4-BE49-F238E27FC236}">
                  <a16:creationId xmlns:a16="http://schemas.microsoft.com/office/drawing/2014/main" id="{694E7916-EDE4-4B50-A4A1-6B28FDD4D9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61" name="Rectangle 25">
              <a:extLst>
                <a:ext uri="{FF2B5EF4-FFF2-40B4-BE49-F238E27FC236}">
                  <a16:creationId xmlns:a16="http://schemas.microsoft.com/office/drawing/2014/main" id="{6F6CB7BB-4370-4173-97F8-F636C0F149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62" name="Isosceles Triangle 61">
              <a:extLst>
                <a:ext uri="{FF2B5EF4-FFF2-40B4-BE49-F238E27FC236}">
                  <a16:creationId xmlns:a16="http://schemas.microsoft.com/office/drawing/2014/main" id="{B0F590BB-1F51-4138-A2D4-2E483C84FB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63" name="Rectangle 27">
              <a:extLst>
                <a:ext uri="{FF2B5EF4-FFF2-40B4-BE49-F238E27FC236}">
                  <a16:creationId xmlns:a16="http://schemas.microsoft.com/office/drawing/2014/main" id="{4A492863-9797-45A2-BAB3-514F10C5F2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64" name="Rectangle 28">
              <a:extLst>
                <a:ext uri="{FF2B5EF4-FFF2-40B4-BE49-F238E27FC236}">
                  <a16:creationId xmlns:a16="http://schemas.microsoft.com/office/drawing/2014/main" id="{7C1E33F6-6D0F-4ECF-92F4-6F71D8BAF3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65" name="Rectangle 29">
              <a:extLst>
                <a:ext uri="{FF2B5EF4-FFF2-40B4-BE49-F238E27FC236}">
                  <a16:creationId xmlns:a16="http://schemas.microsoft.com/office/drawing/2014/main" id="{73EEEA64-7411-474B-BD0E-60C24B3F4E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66" name="Isosceles Triangle 65">
              <a:extLst>
                <a:ext uri="{FF2B5EF4-FFF2-40B4-BE49-F238E27FC236}">
                  <a16:creationId xmlns:a16="http://schemas.microsoft.com/office/drawing/2014/main" id="{4F82A6DD-92BB-4443-B5A5-05240DD558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67" name="Isosceles Triangle 66">
              <a:extLst>
                <a:ext uri="{FF2B5EF4-FFF2-40B4-BE49-F238E27FC236}">
                  <a16:creationId xmlns:a16="http://schemas.microsoft.com/office/drawing/2014/main" id="{79832BCB-1DCF-46AC-9FFA-170791668D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grpSp>
      <p:sp useBgFill="1">
        <p:nvSpPr>
          <p:cNvPr id="69" name="Rectangle 68">
            <a:extLst>
              <a:ext uri="{FF2B5EF4-FFF2-40B4-BE49-F238E27FC236}">
                <a16:creationId xmlns:a16="http://schemas.microsoft.com/office/drawing/2014/main" id="{4E74DA95-CD7A-4D5E-9D27-67A759CE70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ln w="2222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1" name="Straight Connector 70">
            <a:extLst>
              <a:ext uri="{FF2B5EF4-FFF2-40B4-BE49-F238E27FC236}">
                <a16:creationId xmlns:a16="http://schemas.microsoft.com/office/drawing/2014/main" id="{14AA3B5C-0C55-4FFF-9C45-8F9F7C074A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81305" y="1650669"/>
            <a:ext cx="0" cy="3431969"/>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98181286-A258-C193-9861-7C70CF520100}"/>
              </a:ext>
            </a:extLst>
          </p:cNvPr>
          <p:cNvSpPr txBox="1"/>
          <p:nvPr/>
        </p:nvSpPr>
        <p:spPr>
          <a:xfrm>
            <a:off x="2137796" y="1466003"/>
            <a:ext cx="2865559" cy="369332"/>
          </a:xfrm>
          <a:prstGeom prst="rect">
            <a:avLst/>
          </a:prstGeom>
          <a:noFill/>
        </p:spPr>
        <p:txBody>
          <a:bodyPr wrap="square" rtlCol="0">
            <a:spAutoFit/>
          </a:bodyPr>
          <a:lstStyle/>
          <a:p>
            <a:r>
              <a:rPr lang="en-US" dirty="0"/>
              <a:t>Calendar Table</a:t>
            </a:r>
            <a:endParaRPr lang="en-IN" dirty="0"/>
          </a:p>
        </p:txBody>
      </p:sp>
      <p:sp>
        <p:nvSpPr>
          <p:cNvPr id="9" name="TextBox 8">
            <a:extLst>
              <a:ext uri="{FF2B5EF4-FFF2-40B4-BE49-F238E27FC236}">
                <a16:creationId xmlns:a16="http://schemas.microsoft.com/office/drawing/2014/main" id="{9E26EACC-43A7-07DE-E02F-859040C408D7}"/>
              </a:ext>
            </a:extLst>
          </p:cNvPr>
          <p:cNvSpPr txBox="1"/>
          <p:nvPr/>
        </p:nvSpPr>
        <p:spPr>
          <a:xfrm>
            <a:off x="8439383" y="1474782"/>
            <a:ext cx="2949732" cy="369332"/>
          </a:xfrm>
          <a:prstGeom prst="rect">
            <a:avLst/>
          </a:prstGeom>
          <a:noFill/>
        </p:spPr>
        <p:txBody>
          <a:bodyPr wrap="square" rtlCol="0">
            <a:spAutoFit/>
          </a:bodyPr>
          <a:lstStyle/>
          <a:p>
            <a:r>
              <a:rPr lang="en-US" dirty="0"/>
              <a:t>KPI</a:t>
            </a:r>
          </a:p>
        </p:txBody>
      </p:sp>
      <p:pic>
        <p:nvPicPr>
          <p:cNvPr id="4" name="Picture 3">
            <a:extLst>
              <a:ext uri="{FF2B5EF4-FFF2-40B4-BE49-F238E27FC236}">
                <a16:creationId xmlns:a16="http://schemas.microsoft.com/office/drawing/2014/main" id="{EC99F29B-0177-83E6-EFBB-CF2D73826E80}"/>
              </a:ext>
            </a:extLst>
          </p:cNvPr>
          <p:cNvPicPr>
            <a:picLocks noChangeAspect="1"/>
          </p:cNvPicPr>
          <p:nvPr/>
        </p:nvPicPr>
        <p:blipFill>
          <a:blip r:embed="rId2"/>
          <a:stretch>
            <a:fillRect/>
          </a:stretch>
        </p:blipFill>
        <p:spPr>
          <a:xfrm>
            <a:off x="1004431" y="2344538"/>
            <a:ext cx="4549456" cy="2160456"/>
          </a:xfrm>
          <a:prstGeom prst="rect">
            <a:avLst/>
          </a:prstGeom>
          <a:ln>
            <a:noFill/>
          </a:ln>
          <a:effectLst>
            <a:outerShdw blurRad="292100" dist="139700" dir="2700000" algn="tl" rotWithShape="0">
              <a:srgbClr val="333333">
                <a:alpha val="65000"/>
              </a:srgbClr>
            </a:outerShdw>
          </a:effectLst>
        </p:spPr>
      </p:pic>
      <p:pic>
        <p:nvPicPr>
          <p:cNvPr id="3" name="Picture 2">
            <a:extLst>
              <a:ext uri="{FF2B5EF4-FFF2-40B4-BE49-F238E27FC236}">
                <a16:creationId xmlns:a16="http://schemas.microsoft.com/office/drawing/2014/main" id="{F6C4C7FE-6E24-F848-FA19-863E436C124E}"/>
              </a:ext>
            </a:extLst>
          </p:cNvPr>
          <p:cNvPicPr>
            <a:picLocks noChangeAspect="1"/>
          </p:cNvPicPr>
          <p:nvPr/>
        </p:nvPicPr>
        <p:blipFill>
          <a:blip r:embed="rId3"/>
          <a:stretch>
            <a:fillRect/>
          </a:stretch>
        </p:blipFill>
        <p:spPr>
          <a:xfrm>
            <a:off x="8034835" y="2102682"/>
            <a:ext cx="1689187" cy="279096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2575391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10BE40E3-5550-4CDD-B4FD-387C33EBF15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0" name="Straight Connector 9">
              <a:extLst>
                <a:ext uri="{FF2B5EF4-FFF2-40B4-BE49-F238E27FC236}">
                  <a16:creationId xmlns:a16="http://schemas.microsoft.com/office/drawing/2014/main" id="{71A6B738-E50C-4653-B343-B9D6A5EA277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498768D6-B28C-40A3-B381-39306F5816D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a:extLst>
                <a:ext uri="{FF2B5EF4-FFF2-40B4-BE49-F238E27FC236}">
                  <a16:creationId xmlns:a16="http://schemas.microsoft.com/office/drawing/2014/main" id="{B27C15B9-7795-4321-AB30-DF1DEF65C1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3" name="Rectangle 25">
              <a:extLst>
                <a:ext uri="{FF2B5EF4-FFF2-40B4-BE49-F238E27FC236}">
                  <a16:creationId xmlns:a16="http://schemas.microsoft.com/office/drawing/2014/main" id="{578EC957-1F3F-4C00-B023-C8725C2171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4" name="Isosceles Triangle 13">
              <a:extLst>
                <a:ext uri="{FF2B5EF4-FFF2-40B4-BE49-F238E27FC236}">
                  <a16:creationId xmlns:a16="http://schemas.microsoft.com/office/drawing/2014/main" id="{3D642632-BBD5-46D6-A91D-9B2BF68219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5" name="Rectangle 27">
              <a:extLst>
                <a:ext uri="{FF2B5EF4-FFF2-40B4-BE49-F238E27FC236}">
                  <a16:creationId xmlns:a16="http://schemas.microsoft.com/office/drawing/2014/main" id="{BF9D518D-AFF5-4DE2-AEE2-0EC15479A9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6" name="Rectangle 28">
              <a:extLst>
                <a:ext uri="{FF2B5EF4-FFF2-40B4-BE49-F238E27FC236}">
                  <a16:creationId xmlns:a16="http://schemas.microsoft.com/office/drawing/2014/main" id="{14EF979B-B00D-460C-BD56-7EEAFB7E0F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7" name="Rectangle 29">
              <a:extLst>
                <a:ext uri="{FF2B5EF4-FFF2-40B4-BE49-F238E27FC236}">
                  <a16:creationId xmlns:a16="http://schemas.microsoft.com/office/drawing/2014/main" id="{3E40F9A1-6B82-400F-9397-26D1D36F1F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8" name="Isosceles Triangle 17">
              <a:extLst>
                <a:ext uri="{FF2B5EF4-FFF2-40B4-BE49-F238E27FC236}">
                  <a16:creationId xmlns:a16="http://schemas.microsoft.com/office/drawing/2014/main" id="{2EF7DDF1-FF86-4CA4-B08B-8939557EBD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9" name="Isosceles Triangle 18">
              <a:extLst>
                <a:ext uri="{FF2B5EF4-FFF2-40B4-BE49-F238E27FC236}">
                  <a16:creationId xmlns:a16="http://schemas.microsoft.com/office/drawing/2014/main" id="{6D7C1F89-72B2-4FDC-B9E2-04F52D5C50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grpSp>
      <p:sp>
        <p:nvSpPr>
          <p:cNvPr id="2" name="Title 1">
            <a:extLst>
              <a:ext uri="{FF2B5EF4-FFF2-40B4-BE49-F238E27FC236}">
                <a16:creationId xmlns:a16="http://schemas.microsoft.com/office/drawing/2014/main" id="{04AC39A3-0A10-456F-A8D6-45CF88F51A5B}"/>
              </a:ext>
            </a:extLst>
          </p:cNvPr>
          <p:cNvSpPr>
            <a:spLocks noGrp="1"/>
          </p:cNvSpPr>
          <p:nvPr>
            <p:ph type="title"/>
          </p:nvPr>
        </p:nvSpPr>
        <p:spPr>
          <a:xfrm>
            <a:off x="5297863" y="1111624"/>
            <a:ext cx="4181007" cy="1320800"/>
          </a:xfrm>
        </p:spPr>
        <p:txBody>
          <a:bodyPr vert="horz" lIns="91440" tIns="45720" rIns="91440" bIns="45720" rtlCol="0" anchor="t">
            <a:normAutofit/>
          </a:bodyPr>
          <a:lstStyle/>
          <a:p>
            <a:pPr>
              <a:buNone/>
            </a:pPr>
            <a:r>
              <a:rPr lang="en-US" sz="3600" dirty="0"/>
              <a:t>Project Summary</a:t>
            </a:r>
          </a:p>
        </p:txBody>
      </p:sp>
      <p:sp>
        <p:nvSpPr>
          <p:cNvPr id="3" name="Text Placeholder 2">
            <a:extLst>
              <a:ext uri="{FF2B5EF4-FFF2-40B4-BE49-F238E27FC236}">
                <a16:creationId xmlns:a16="http://schemas.microsoft.com/office/drawing/2014/main" id="{BCDCDC76-8D06-4863-9903-3BFDAA9FDA46}"/>
              </a:ext>
            </a:extLst>
          </p:cNvPr>
          <p:cNvSpPr>
            <a:spLocks noGrp="1"/>
          </p:cNvSpPr>
          <p:nvPr>
            <p:ph type="body" sz="quarter" idx="10"/>
          </p:nvPr>
        </p:nvSpPr>
        <p:spPr>
          <a:xfrm>
            <a:off x="5209563" y="2160589"/>
            <a:ext cx="4064439" cy="3880773"/>
          </a:xfrm>
        </p:spPr>
        <p:txBody>
          <a:bodyPr vert="horz" lIns="91440" tIns="45720" rIns="91440" bIns="45720" rtlCol="0">
            <a:normAutofit/>
          </a:bodyPr>
          <a:lstStyle/>
          <a:p>
            <a:pPr>
              <a:lnSpc>
                <a:spcPct val="90000"/>
              </a:lnSpc>
              <a:buFont typeface="Wingdings 3" charset="2"/>
              <a:buChar char=""/>
            </a:pPr>
            <a:r>
              <a:rPr lang="en-US" sz="1300" dirty="0">
                <a:solidFill>
                  <a:schemeClr val="tx1">
                    <a:lumMod val="75000"/>
                    <a:lumOff val="25000"/>
                  </a:schemeClr>
                </a:solidFill>
                <a:effectLst/>
                <a:latin typeface="+mn-lt"/>
              </a:rPr>
              <a:t>Toronto Police Data Portal is an invaluable resource that provides a comprehensive and enriched perspective on data from different time periods.</a:t>
            </a:r>
          </a:p>
          <a:p>
            <a:pPr>
              <a:lnSpc>
                <a:spcPct val="90000"/>
              </a:lnSpc>
              <a:buFont typeface="Wingdings 3" charset="2"/>
              <a:buChar char=""/>
            </a:pPr>
            <a:r>
              <a:rPr lang="en-US" sz="1300" dirty="0">
                <a:solidFill>
                  <a:schemeClr val="tx1">
                    <a:lumMod val="75000"/>
                    <a:lumOff val="25000"/>
                  </a:schemeClr>
                </a:solidFill>
                <a:latin typeface="+mn-lt"/>
              </a:rPr>
              <a:t>Data </a:t>
            </a:r>
            <a:r>
              <a:rPr lang="en-US" sz="1300" dirty="0">
                <a:solidFill>
                  <a:schemeClr val="tx1">
                    <a:lumMod val="75000"/>
                    <a:lumOff val="25000"/>
                  </a:schemeClr>
                </a:solidFill>
                <a:effectLst/>
                <a:latin typeface="+mn-lt"/>
              </a:rPr>
              <a:t>offers detailed insights into a wide range of criminal activities, presenting a vast array of statistical information.</a:t>
            </a:r>
          </a:p>
          <a:p>
            <a:pPr>
              <a:lnSpc>
                <a:spcPct val="90000"/>
              </a:lnSpc>
              <a:buFont typeface="Wingdings 3" charset="2"/>
              <a:buChar char=""/>
            </a:pPr>
            <a:r>
              <a:rPr lang="en-US" sz="1300" dirty="0">
                <a:solidFill>
                  <a:schemeClr val="tx1">
                    <a:lumMod val="75000"/>
                    <a:lumOff val="25000"/>
                  </a:schemeClr>
                </a:solidFill>
                <a:latin typeface="+mn-lt"/>
              </a:rPr>
              <a:t>M</a:t>
            </a:r>
            <a:r>
              <a:rPr lang="en-US" sz="1300" dirty="0">
                <a:solidFill>
                  <a:schemeClr val="tx1">
                    <a:lumMod val="75000"/>
                    <a:lumOff val="25000"/>
                  </a:schemeClr>
                </a:solidFill>
                <a:effectLst/>
                <a:latin typeface="+mn-lt"/>
              </a:rPr>
              <a:t>ain objective is to provide the Toronto Police Department with a comprehensive report on key crime indicators. </a:t>
            </a:r>
          </a:p>
          <a:p>
            <a:pPr>
              <a:lnSpc>
                <a:spcPct val="90000"/>
              </a:lnSpc>
              <a:buFont typeface="Wingdings 3" charset="2"/>
              <a:buChar char=""/>
            </a:pPr>
            <a:r>
              <a:rPr lang="en-US" sz="1300" dirty="0">
                <a:solidFill>
                  <a:schemeClr val="tx1">
                    <a:lumMod val="75000"/>
                    <a:lumOff val="25000"/>
                  </a:schemeClr>
                </a:solidFill>
                <a:effectLst/>
                <a:latin typeface="+mn-lt"/>
              </a:rPr>
              <a:t>Analysis will provide essential insights into the complex dynamics of criminal activities over time.</a:t>
            </a:r>
          </a:p>
          <a:p>
            <a:pPr>
              <a:lnSpc>
                <a:spcPct val="90000"/>
              </a:lnSpc>
              <a:buFont typeface="Wingdings 3" charset="2"/>
              <a:buChar char=""/>
            </a:pPr>
            <a:r>
              <a:rPr lang="en-US" sz="1300" dirty="0">
                <a:solidFill>
                  <a:schemeClr val="tx1">
                    <a:lumMod val="75000"/>
                    <a:lumOff val="25000"/>
                  </a:schemeClr>
                </a:solidFill>
                <a:latin typeface="+mn-lt"/>
              </a:rPr>
              <a:t>Main goal is to provide more security for such occasions when criminal record is high.</a:t>
            </a:r>
            <a:endParaRPr lang="en-US" sz="1300" dirty="0">
              <a:solidFill>
                <a:schemeClr val="tx1">
                  <a:lumMod val="75000"/>
                  <a:lumOff val="25000"/>
                </a:schemeClr>
              </a:solidFill>
              <a:effectLst/>
              <a:latin typeface="+mn-lt"/>
            </a:endParaRPr>
          </a:p>
          <a:p>
            <a:pPr>
              <a:lnSpc>
                <a:spcPct val="90000"/>
              </a:lnSpc>
              <a:buFont typeface="Wingdings 3" charset="2"/>
              <a:buChar char=""/>
            </a:pPr>
            <a:r>
              <a:rPr lang="en-US" sz="1300" dirty="0">
                <a:solidFill>
                  <a:schemeClr val="tx1">
                    <a:lumMod val="75000"/>
                    <a:lumOff val="25000"/>
                  </a:schemeClr>
                </a:solidFill>
                <a:latin typeface="+mn-lt"/>
              </a:rPr>
              <a:t>It is an independent study, will be done by us. </a:t>
            </a:r>
          </a:p>
        </p:txBody>
      </p:sp>
      <p:pic>
        <p:nvPicPr>
          <p:cNvPr id="5" name="Picture 4">
            <a:extLst>
              <a:ext uri="{FF2B5EF4-FFF2-40B4-BE49-F238E27FC236}">
                <a16:creationId xmlns:a16="http://schemas.microsoft.com/office/drawing/2014/main" id="{E95A37EC-0F7C-CCE9-6ECF-6C186A34CDA9}"/>
              </a:ext>
            </a:extLst>
          </p:cNvPr>
          <p:cNvPicPr>
            <a:picLocks noChangeAspect="1"/>
          </p:cNvPicPr>
          <p:nvPr/>
        </p:nvPicPr>
        <p:blipFill rotWithShape="1">
          <a:blip r:embed="rId2"/>
          <a:srcRect l="34221" r="21529"/>
          <a:stretch/>
        </p:blipFill>
        <p:spPr>
          <a:xfrm>
            <a:off x="20" y="-1"/>
            <a:ext cx="5394940" cy="6858001"/>
          </a:xfrm>
          <a:custGeom>
            <a:avLst/>
            <a:gdLst/>
            <a:ahLst/>
            <a:cxnLst/>
            <a:rect l="l" t="t" r="r" b="b"/>
            <a:pathLst>
              <a:path w="5394960" h="6858000">
                <a:moveTo>
                  <a:pt x="842596" y="0"/>
                </a:moveTo>
                <a:lnTo>
                  <a:pt x="5394960" y="0"/>
                </a:lnTo>
                <a:lnTo>
                  <a:pt x="5394960" y="21851"/>
                </a:lnTo>
                <a:lnTo>
                  <a:pt x="4365943" y="6858000"/>
                </a:lnTo>
                <a:lnTo>
                  <a:pt x="0" y="6858000"/>
                </a:lnTo>
                <a:lnTo>
                  <a:pt x="0" y="5666154"/>
                </a:lnTo>
                <a:close/>
              </a:path>
            </a:pathLst>
          </a:custGeom>
        </p:spPr>
      </p:pic>
      <p:sp>
        <p:nvSpPr>
          <p:cNvPr id="21" name="Isosceles Triangle 20">
            <a:extLst>
              <a:ext uri="{FF2B5EF4-FFF2-40B4-BE49-F238E27FC236}">
                <a16:creationId xmlns:a16="http://schemas.microsoft.com/office/drawing/2014/main" id="{3BCB5F6A-9EB0-40B0-9D13-3023E9A205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Tree>
    <p:extLst>
      <p:ext uri="{BB962C8B-B14F-4D97-AF65-F5344CB8AC3E}">
        <p14:creationId xmlns:p14="http://schemas.microsoft.com/office/powerpoint/2010/main" val="42712021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BBCE8F-ADAF-4A4A-8F6E-7B43EF18CF8A}"/>
              </a:ext>
            </a:extLst>
          </p:cNvPr>
          <p:cNvSpPr>
            <a:spLocks noGrp="1"/>
          </p:cNvSpPr>
          <p:nvPr>
            <p:ph type="title"/>
          </p:nvPr>
        </p:nvSpPr>
        <p:spPr/>
        <p:txBody>
          <a:bodyPr/>
          <a:lstStyle/>
          <a:p>
            <a:r>
              <a:rPr lang="en-US" dirty="0"/>
              <a:t>References</a:t>
            </a:r>
          </a:p>
        </p:txBody>
      </p:sp>
      <p:sp>
        <p:nvSpPr>
          <p:cNvPr id="5" name="Text Placeholder 4">
            <a:extLst>
              <a:ext uri="{FF2B5EF4-FFF2-40B4-BE49-F238E27FC236}">
                <a16:creationId xmlns:a16="http://schemas.microsoft.com/office/drawing/2014/main" id="{919249FF-2A7C-4035-84E5-8B5AE54DB9C8}"/>
              </a:ext>
            </a:extLst>
          </p:cNvPr>
          <p:cNvSpPr>
            <a:spLocks noGrp="1"/>
          </p:cNvSpPr>
          <p:nvPr>
            <p:ph type="body" sz="quarter" idx="10"/>
          </p:nvPr>
        </p:nvSpPr>
        <p:spPr>
          <a:xfrm>
            <a:off x="819149" y="1339215"/>
            <a:ext cx="10860233" cy="3683058"/>
          </a:xfrm>
        </p:spPr>
        <p:txBody>
          <a:bodyPr/>
          <a:lstStyle/>
          <a:p>
            <a:r>
              <a:rPr lang="en-US" dirty="0"/>
              <a:t>Power Bi Report</a:t>
            </a:r>
          </a:p>
          <a:p>
            <a:pPr lvl="1"/>
            <a:r>
              <a:rPr lang="en-US" sz="2000" dirty="0">
                <a:hlinkClick r:id="rId2"/>
              </a:rPr>
              <a:t>https://app.powerbi.com/links/LEgwdDCN6x?ctid=da9a94b6-4681-49bc-bd7c-bab9eac0ad3c&amp;pbi_source=linkShare</a:t>
            </a:r>
            <a:endParaRPr lang="en-US" sz="2000" dirty="0"/>
          </a:p>
          <a:p>
            <a:r>
              <a:rPr lang="en-US" dirty="0"/>
              <a:t>Share-point</a:t>
            </a:r>
          </a:p>
          <a:p>
            <a:pPr lvl="1"/>
            <a:r>
              <a:rPr lang="en-US" sz="2000" dirty="0">
                <a:latin typeface="Trebuchet MS (Headings)"/>
                <a:cs typeface="Times New Roman" panose="02020603050405020304" pitchFamily="18" charset="0"/>
                <a:hlinkClick r:id="rId3"/>
              </a:rPr>
              <a:t>https://georgiancollege.sharepoint.com/sites/TorontoPoliceDepartment</a:t>
            </a:r>
            <a:endParaRPr lang="en-US" sz="2000" dirty="0">
              <a:latin typeface="Trebuchet MS (Headings)"/>
              <a:cs typeface="Times New Roman" panose="02020603050405020304" pitchFamily="18" charset="0"/>
            </a:endParaRPr>
          </a:p>
          <a:p>
            <a:r>
              <a:rPr lang="en-US" dirty="0"/>
              <a:t>Toronto Police Department Data</a:t>
            </a:r>
          </a:p>
          <a:p>
            <a:pPr lvl="1"/>
            <a:r>
              <a:rPr lang="en-US" sz="2000" dirty="0">
                <a:hlinkClick r:id="rId4"/>
              </a:rPr>
              <a:t>https://data.torontopolice.on.ca/pages/open-data</a:t>
            </a:r>
            <a:endParaRPr lang="en-US" sz="2000" dirty="0"/>
          </a:p>
        </p:txBody>
      </p:sp>
    </p:spTree>
    <p:extLst>
      <p:ext uri="{BB962C8B-B14F-4D97-AF65-F5344CB8AC3E}">
        <p14:creationId xmlns:p14="http://schemas.microsoft.com/office/powerpoint/2010/main" val="36864819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919249FF-2A7C-4035-84E5-8B5AE54DB9C8}"/>
              </a:ext>
            </a:extLst>
          </p:cNvPr>
          <p:cNvSpPr>
            <a:spLocks noGrp="1"/>
          </p:cNvSpPr>
          <p:nvPr>
            <p:ph type="body" sz="quarter" idx="10"/>
          </p:nvPr>
        </p:nvSpPr>
        <p:spPr>
          <a:xfrm>
            <a:off x="1706655" y="2056392"/>
            <a:ext cx="10860233" cy="3683058"/>
          </a:xfrm>
        </p:spPr>
        <p:txBody>
          <a:bodyPr>
            <a:normAutofit/>
          </a:bodyPr>
          <a:lstStyle/>
          <a:p>
            <a:pPr marL="0" indent="0">
              <a:buNone/>
            </a:pPr>
            <a:r>
              <a:rPr lang="en-US" sz="10000" dirty="0">
                <a:solidFill>
                  <a:schemeClr val="accent2">
                    <a:lumMod val="60000"/>
                    <a:lumOff val="40000"/>
                  </a:schemeClr>
                </a:solidFill>
              </a:rPr>
              <a:t>Thank</a:t>
            </a:r>
            <a:r>
              <a:rPr lang="en-US" sz="10000" dirty="0"/>
              <a:t> you</a:t>
            </a:r>
          </a:p>
        </p:txBody>
      </p:sp>
    </p:spTree>
    <p:extLst>
      <p:ext uri="{BB962C8B-B14F-4D97-AF65-F5344CB8AC3E}">
        <p14:creationId xmlns:p14="http://schemas.microsoft.com/office/powerpoint/2010/main" val="10276998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3530E4-3045-4DF0-9C40-E86BEF432CFE}"/>
              </a:ext>
            </a:extLst>
          </p:cNvPr>
          <p:cNvSpPr>
            <a:spLocks noGrp="1"/>
          </p:cNvSpPr>
          <p:nvPr>
            <p:ph type="title"/>
          </p:nvPr>
        </p:nvSpPr>
        <p:spPr>
          <a:xfrm>
            <a:off x="406399" y="566306"/>
            <a:ext cx="10966451" cy="572029"/>
          </a:xfrm>
        </p:spPr>
        <p:txBody>
          <a:bodyPr/>
          <a:lstStyle/>
          <a:p>
            <a:r>
              <a:rPr lang="en-US" dirty="0"/>
              <a:t>Team Profile</a:t>
            </a:r>
          </a:p>
        </p:txBody>
      </p:sp>
      <p:graphicFrame>
        <p:nvGraphicFramePr>
          <p:cNvPr id="6" name="Content Placeholder 5">
            <a:extLst>
              <a:ext uri="{FF2B5EF4-FFF2-40B4-BE49-F238E27FC236}">
                <a16:creationId xmlns:a16="http://schemas.microsoft.com/office/drawing/2014/main" id="{4D24F8A1-DA5E-4544-9F60-FA09ADABC942}"/>
              </a:ext>
            </a:extLst>
          </p:cNvPr>
          <p:cNvGraphicFramePr>
            <a:graphicFrameLocks noGrp="1"/>
          </p:cNvGraphicFramePr>
          <p:nvPr>
            <p:ph sz="quarter" idx="12"/>
            <p:extLst>
              <p:ext uri="{D42A27DB-BD31-4B8C-83A1-F6EECF244321}">
                <p14:modId xmlns:p14="http://schemas.microsoft.com/office/powerpoint/2010/main" val="890345951"/>
              </p:ext>
            </p:extLst>
          </p:nvPr>
        </p:nvGraphicFramePr>
        <p:xfrm>
          <a:off x="874713" y="1350963"/>
          <a:ext cx="10498137" cy="436870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506054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1EB0FB-2E9B-867D-C07D-2A1C7BF1560C}"/>
              </a:ext>
            </a:extLst>
          </p:cNvPr>
          <p:cNvSpPr>
            <a:spLocks noGrp="1"/>
          </p:cNvSpPr>
          <p:nvPr>
            <p:ph type="title"/>
          </p:nvPr>
        </p:nvSpPr>
        <p:spPr/>
        <p:txBody>
          <a:bodyPr/>
          <a:lstStyle/>
          <a:p>
            <a:r>
              <a:rPr lang="en-US" dirty="0"/>
              <a:t>Roles &amp; </a:t>
            </a:r>
            <a:r>
              <a:rPr lang="en-CA" dirty="0">
                <a:effectLst/>
                <a:ea typeface="Times New Roman" panose="02020603050405020304" pitchFamily="18" charset="0"/>
                <a:cs typeface="Times New Roman" panose="02020603050405020304" pitchFamily="18" charset="0"/>
              </a:rPr>
              <a:t>Responsibilities</a:t>
            </a:r>
            <a:endParaRPr lang="en-IN" dirty="0"/>
          </a:p>
        </p:txBody>
      </p:sp>
      <p:graphicFrame>
        <p:nvGraphicFramePr>
          <p:cNvPr id="5" name="Content Placeholder 4">
            <a:extLst>
              <a:ext uri="{FF2B5EF4-FFF2-40B4-BE49-F238E27FC236}">
                <a16:creationId xmlns:a16="http://schemas.microsoft.com/office/drawing/2014/main" id="{C202DB97-8DCF-33EF-05A4-2FE3E7420895}"/>
              </a:ext>
            </a:extLst>
          </p:cNvPr>
          <p:cNvGraphicFramePr>
            <a:graphicFrameLocks noGrp="1"/>
          </p:cNvGraphicFramePr>
          <p:nvPr>
            <p:ph sz="quarter" idx="12"/>
            <p:extLst>
              <p:ext uri="{D42A27DB-BD31-4B8C-83A1-F6EECF244321}">
                <p14:modId xmlns:p14="http://schemas.microsoft.com/office/powerpoint/2010/main" val="2782077573"/>
              </p:ext>
            </p:extLst>
          </p:nvPr>
        </p:nvGraphicFramePr>
        <p:xfrm>
          <a:off x="874714" y="1651000"/>
          <a:ext cx="10498137" cy="3556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560505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60" name="Group 59">
            <a:extLst>
              <a:ext uri="{FF2B5EF4-FFF2-40B4-BE49-F238E27FC236}">
                <a16:creationId xmlns:a16="http://schemas.microsoft.com/office/drawing/2014/main" id="{10BE40E3-5550-4CDD-B4FD-387C33EBF15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7" name="Straight Connector 26">
              <a:extLst>
                <a:ext uri="{FF2B5EF4-FFF2-40B4-BE49-F238E27FC236}">
                  <a16:creationId xmlns:a16="http://schemas.microsoft.com/office/drawing/2014/main" id="{71A6B738-E50C-4653-B343-B9D6A5EA277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498768D6-B28C-40A3-B381-39306F5816D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61" name="Rectangle 23">
              <a:extLst>
                <a:ext uri="{FF2B5EF4-FFF2-40B4-BE49-F238E27FC236}">
                  <a16:creationId xmlns:a16="http://schemas.microsoft.com/office/drawing/2014/main" id="{B27C15B9-7795-4321-AB30-DF1DEF65C1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62" name="Rectangle 25">
              <a:extLst>
                <a:ext uri="{FF2B5EF4-FFF2-40B4-BE49-F238E27FC236}">
                  <a16:creationId xmlns:a16="http://schemas.microsoft.com/office/drawing/2014/main" id="{578EC957-1F3F-4C00-B023-C8725C2171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63" name="Isosceles Triangle 62">
              <a:extLst>
                <a:ext uri="{FF2B5EF4-FFF2-40B4-BE49-F238E27FC236}">
                  <a16:creationId xmlns:a16="http://schemas.microsoft.com/office/drawing/2014/main" id="{3D642632-BBD5-46D6-A91D-9B2BF68219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64" name="Rectangle 27">
              <a:extLst>
                <a:ext uri="{FF2B5EF4-FFF2-40B4-BE49-F238E27FC236}">
                  <a16:creationId xmlns:a16="http://schemas.microsoft.com/office/drawing/2014/main" id="{BF9D518D-AFF5-4DE2-AEE2-0EC15479A9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65" name="Rectangle 28">
              <a:extLst>
                <a:ext uri="{FF2B5EF4-FFF2-40B4-BE49-F238E27FC236}">
                  <a16:creationId xmlns:a16="http://schemas.microsoft.com/office/drawing/2014/main" id="{14EF979B-B00D-460C-BD56-7EEAFB7E0F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66" name="Rectangle 29">
              <a:extLst>
                <a:ext uri="{FF2B5EF4-FFF2-40B4-BE49-F238E27FC236}">
                  <a16:creationId xmlns:a16="http://schemas.microsoft.com/office/drawing/2014/main" id="{3E40F9A1-6B82-400F-9397-26D1D36F1F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67" name="Isosceles Triangle 66">
              <a:extLst>
                <a:ext uri="{FF2B5EF4-FFF2-40B4-BE49-F238E27FC236}">
                  <a16:creationId xmlns:a16="http://schemas.microsoft.com/office/drawing/2014/main" id="{2EF7DDF1-FF86-4CA4-B08B-8939557EBD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68" name="Isosceles Triangle 67">
              <a:extLst>
                <a:ext uri="{FF2B5EF4-FFF2-40B4-BE49-F238E27FC236}">
                  <a16:creationId xmlns:a16="http://schemas.microsoft.com/office/drawing/2014/main" id="{6D7C1F89-72B2-4FDC-B9E2-04F52D5C50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grpSp>
      <p:sp>
        <p:nvSpPr>
          <p:cNvPr id="2" name="Title 1">
            <a:extLst>
              <a:ext uri="{FF2B5EF4-FFF2-40B4-BE49-F238E27FC236}">
                <a16:creationId xmlns:a16="http://schemas.microsoft.com/office/drawing/2014/main" id="{04AC39A3-0A10-456F-A8D6-45CF88F51A5B}"/>
              </a:ext>
            </a:extLst>
          </p:cNvPr>
          <p:cNvSpPr>
            <a:spLocks noGrp="1"/>
          </p:cNvSpPr>
          <p:nvPr>
            <p:ph type="title"/>
          </p:nvPr>
        </p:nvSpPr>
        <p:spPr>
          <a:xfrm>
            <a:off x="2849562" y="609600"/>
            <a:ext cx="6424440" cy="1320800"/>
          </a:xfrm>
        </p:spPr>
        <p:txBody>
          <a:bodyPr vert="horz" lIns="91440" tIns="45720" rIns="91440" bIns="45720" rtlCol="0" anchor="t">
            <a:normAutofit/>
          </a:bodyPr>
          <a:lstStyle/>
          <a:p>
            <a:pPr>
              <a:buNone/>
            </a:pPr>
            <a:r>
              <a:rPr lang="en-US" sz="3600" dirty="0"/>
              <a:t>Project Scope</a:t>
            </a:r>
          </a:p>
        </p:txBody>
      </p:sp>
      <p:pic>
        <p:nvPicPr>
          <p:cNvPr id="5" name="Picture 4">
            <a:extLst>
              <a:ext uri="{FF2B5EF4-FFF2-40B4-BE49-F238E27FC236}">
                <a16:creationId xmlns:a16="http://schemas.microsoft.com/office/drawing/2014/main" id="{E95A37EC-0F7C-CCE9-6ECF-6C186A34CDA9}"/>
              </a:ext>
            </a:extLst>
          </p:cNvPr>
          <p:cNvPicPr>
            <a:picLocks noChangeAspect="1"/>
          </p:cNvPicPr>
          <p:nvPr/>
        </p:nvPicPr>
        <p:blipFill rotWithShape="1">
          <a:blip r:embed="rId2"/>
          <a:srcRect l="47990" t="142" r="29648" b="-2"/>
          <a:stretch/>
        </p:blipFill>
        <p:spPr>
          <a:xfrm>
            <a:off x="20" y="10"/>
            <a:ext cx="2734036" cy="6867719"/>
          </a:xfrm>
          <a:custGeom>
            <a:avLst/>
            <a:gdLst/>
            <a:ahLst/>
            <a:cxnLst/>
            <a:rect l="l" t="t" r="r" b="b"/>
            <a:pathLst>
              <a:path w="2734056" h="6858000">
                <a:moveTo>
                  <a:pt x="0" y="0"/>
                </a:moveTo>
                <a:lnTo>
                  <a:pt x="1674254" y="0"/>
                </a:lnTo>
                <a:lnTo>
                  <a:pt x="2734056" y="6850199"/>
                </a:lnTo>
                <a:lnTo>
                  <a:pt x="2734056" y="6858000"/>
                </a:lnTo>
                <a:lnTo>
                  <a:pt x="461457" y="6858000"/>
                </a:lnTo>
                <a:lnTo>
                  <a:pt x="0" y="4134118"/>
                </a:lnTo>
                <a:close/>
              </a:path>
            </a:pathLst>
          </a:custGeom>
        </p:spPr>
      </p:pic>
      <p:sp>
        <p:nvSpPr>
          <p:cNvPr id="69" name="Isosceles Triangle 68">
            <a:extLst>
              <a:ext uri="{FF2B5EF4-FFF2-40B4-BE49-F238E27FC236}">
                <a16:creationId xmlns:a16="http://schemas.microsoft.com/office/drawing/2014/main" id="{EB6743CF-E74B-4A3C-A785-599069DB89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13201"/>
            <a:ext cx="476655" cy="2844800"/>
          </a:xfrm>
          <a:prstGeom prst="triangle">
            <a:avLst>
              <a:gd name="adj" fmla="val 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3" name="Text Placeholder 2">
            <a:extLst>
              <a:ext uri="{FF2B5EF4-FFF2-40B4-BE49-F238E27FC236}">
                <a16:creationId xmlns:a16="http://schemas.microsoft.com/office/drawing/2014/main" id="{BCDCDC76-8D06-4863-9903-3BFDAA9FDA46}"/>
              </a:ext>
            </a:extLst>
          </p:cNvPr>
          <p:cNvSpPr>
            <a:spLocks noGrp="1"/>
          </p:cNvSpPr>
          <p:nvPr>
            <p:ph type="body" sz="quarter" idx="10"/>
          </p:nvPr>
        </p:nvSpPr>
        <p:spPr>
          <a:xfrm>
            <a:off x="2745546" y="1554827"/>
            <a:ext cx="6424440" cy="3880773"/>
          </a:xfrm>
        </p:spPr>
        <p:txBody>
          <a:bodyPr vert="horz" lIns="91440" tIns="45720" rIns="91440" bIns="45720" rtlCol="0">
            <a:normAutofit/>
          </a:bodyPr>
          <a:lstStyle/>
          <a:p>
            <a:pPr fontAlgn="base">
              <a:lnSpc>
                <a:spcPct val="90000"/>
              </a:lnSpc>
              <a:buFont typeface="Wingdings 3" charset="2"/>
              <a:buChar char=""/>
            </a:pPr>
            <a:r>
              <a:rPr lang="en-US" sz="1500" b="0" i="0" dirty="0">
                <a:solidFill>
                  <a:schemeClr val="tx1">
                    <a:lumMod val="75000"/>
                    <a:lumOff val="25000"/>
                  </a:schemeClr>
                </a:solidFill>
                <a:effectLst/>
                <a:latin typeface="+mn-lt"/>
              </a:rPr>
              <a:t>This project aims to thoroughly investigate crime trends and patterns throughout the entire city of Toronto. To achieve this, we will gather data from the Toronto Police Department's Major Crime Indicators dataset and employ advanced statistical analysis techniques to uncover significant trends in criminal behavior over time. Our study will meticulously examine crime rates across different offense categories and in various areas, with the goal of gaining deeper insights into the nature of crime. Additionally, we will explore potential seasonal fluctuations in crime and identify any socioeconomic or demographic factors that may be linked to crime rates. </a:t>
            </a:r>
          </a:p>
          <a:p>
            <a:pPr fontAlgn="base">
              <a:lnSpc>
                <a:spcPct val="90000"/>
              </a:lnSpc>
              <a:buFont typeface="Wingdings 3" charset="2"/>
              <a:buChar char=""/>
            </a:pPr>
            <a:r>
              <a:rPr lang="en-US" sz="1500" b="0" i="0" dirty="0">
                <a:solidFill>
                  <a:schemeClr val="tx1">
                    <a:lumMod val="75000"/>
                    <a:lumOff val="25000"/>
                  </a:schemeClr>
                </a:solidFill>
                <a:effectLst/>
                <a:latin typeface="+mn-lt"/>
              </a:rPr>
              <a:t>By conducting this comprehensive analysis, our objective is to provide valuable insights into the complex nature of crime in Toronto. This research will serve to educate law enforcement agencies on effective strategies for deterring and combating criminal activity, thereby contributing to the creation of a safer and more secure community for all residents. </a:t>
            </a:r>
          </a:p>
          <a:p>
            <a:pPr>
              <a:lnSpc>
                <a:spcPct val="90000"/>
              </a:lnSpc>
              <a:buFont typeface="Wingdings 3" charset="2"/>
              <a:buChar char=""/>
            </a:pPr>
            <a:endParaRPr lang="en-US" sz="1500" dirty="0">
              <a:solidFill>
                <a:schemeClr val="tx1">
                  <a:lumMod val="75000"/>
                  <a:lumOff val="25000"/>
                </a:schemeClr>
              </a:solidFill>
              <a:latin typeface="+mn-lt"/>
            </a:endParaRPr>
          </a:p>
        </p:txBody>
      </p:sp>
    </p:spTree>
    <p:extLst>
      <p:ext uri="{BB962C8B-B14F-4D97-AF65-F5344CB8AC3E}">
        <p14:creationId xmlns:p14="http://schemas.microsoft.com/office/powerpoint/2010/main" val="15551799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AC39A3-0A10-456F-A8D6-45CF88F51A5B}"/>
              </a:ext>
            </a:extLst>
          </p:cNvPr>
          <p:cNvSpPr>
            <a:spLocks noGrp="1"/>
          </p:cNvSpPr>
          <p:nvPr>
            <p:ph type="title"/>
          </p:nvPr>
        </p:nvSpPr>
        <p:spPr>
          <a:xfrm>
            <a:off x="2209800" y="609600"/>
            <a:ext cx="7064202" cy="721659"/>
          </a:xfrm>
        </p:spPr>
        <p:txBody>
          <a:bodyPr vert="horz" lIns="91440" tIns="45720" rIns="91440" bIns="45720" rtlCol="0" anchor="t">
            <a:normAutofit/>
          </a:bodyPr>
          <a:lstStyle/>
          <a:p>
            <a:pPr>
              <a:buNone/>
            </a:pPr>
            <a:r>
              <a:rPr lang="en-US" sz="3600" dirty="0"/>
              <a:t>Project Management Statement</a:t>
            </a:r>
          </a:p>
        </p:txBody>
      </p:sp>
      <p:pic>
        <p:nvPicPr>
          <p:cNvPr id="5" name="Picture 4">
            <a:extLst>
              <a:ext uri="{FF2B5EF4-FFF2-40B4-BE49-F238E27FC236}">
                <a16:creationId xmlns:a16="http://schemas.microsoft.com/office/drawing/2014/main" id="{E95A37EC-0F7C-CCE9-6ECF-6C186A34CDA9}"/>
              </a:ext>
            </a:extLst>
          </p:cNvPr>
          <p:cNvPicPr>
            <a:picLocks noChangeAspect="1"/>
          </p:cNvPicPr>
          <p:nvPr/>
        </p:nvPicPr>
        <p:blipFill rotWithShape="1">
          <a:blip r:embed="rId2"/>
          <a:srcRect l="47990" t="142" r="29648" b="-2"/>
          <a:stretch/>
        </p:blipFill>
        <p:spPr>
          <a:xfrm>
            <a:off x="20" y="10"/>
            <a:ext cx="2734036" cy="6867719"/>
          </a:xfrm>
          <a:custGeom>
            <a:avLst/>
            <a:gdLst/>
            <a:ahLst/>
            <a:cxnLst/>
            <a:rect l="l" t="t" r="r" b="b"/>
            <a:pathLst>
              <a:path w="2734056" h="6858000">
                <a:moveTo>
                  <a:pt x="0" y="0"/>
                </a:moveTo>
                <a:lnTo>
                  <a:pt x="1674254" y="0"/>
                </a:lnTo>
                <a:lnTo>
                  <a:pt x="2734056" y="6850199"/>
                </a:lnTo>
                <a:lnTo>
                  <a:pt x="2734056" y="6858000"/>
                </a:lnTo>
                <a:lnTo>
                  <a:pt x="461457" y="6858000"/>
                </a:lnTo>
                <a:lnTo>
                  <a:pt x="0" y="4134118"/>
                </a:lnTo>
                <a:close/>
              </a:path>
            </a:pathLst>
          </a:custGeom>
        </p:spPr>
      </p:pic>
      <p:sp>
        <p:nvSpPr>
          <p:cNvPr id="3" name="Text Placeholder 2">
            <a:extLst>
              <a:ext uri="{FF2B5EF4-FFF2-40B4-BE49-F238E27FC236}">
                <a16:creationId xmlns:a16="http://schemas.microsoft.com/office/drawing/2014/main" id="{BCDCDC76-8D06-4863-9903-3BFDAA9FDA46}"/>
              </a:ext>
            </a:extLst>
          </p:cNvPr>
          <p:cNvSpPr>
            <a:spLocks noGrp="1"/>
          </p:cNvSpPr>
          <p:nvPr>
            <p:ph type="body" sz="quarter" idx="10"/>
          </p:nvPr>
        </p:nvSpPr>
        <p:spPr>
          <a:xfrm>
            <a:off x="2745546" y="1554827"/>
            <a:ext cx="6424440" cy="3880773"/>
          </a:xfrm>
        </p:spPr>
        <p:txBody>
          <a:bodyPr vert="horz" lIns="91440" tIns="45720" rIns="91440" bIns="45720" rtlCol="0">
            <a:normAutofit/>
          </a:bodyPr>
          <a:lstStyle/>
          <a:p>
            <a:pPr fontAlgn="base">
              <a:lnSpc>
                <a:spcPct val="90000"/>
              </a:lnSpc>
              <a:buFont typeface="Wingdings 3" charset="2"/>
              <a:buChar char=""/>
            </a:pPr>
            <a:r>
              <a:rPr lang="en-US" sz="1500" b="0" i="0" dirty="0">
                <a:solidFill>
                  <a:schemeClr val="tx1">
                    <a:lumMod val="75000"/>
                    <a:lumOff val="25000"/>
                  </a:schemeClr>
                </a:solidFill>
                <a:effectLst/>
                <a:latin typeface="+mn-lt"/>
              </a:rPr>
              <a:t>Project Goal</a:t>
            </a:r>
          </a:p>
          <a:p>
            <a:pPr lvl="1" fontAlgn="base">
              <a:lnSpc>
                <a:spcPct val="90000"/>
              </a:lnSpc>
              <a:buFont typeface="Wingdings 3" charset="2"/>
              <a:buChar char=""/>
            </a:pPr>
            <a:r>
              <a:rPr lang="en-US" sz="1200" b="0" i="0" dirty="0">
                <a:effectLst/>
              </a:rPr>
              <a:t>The goal of this project is to analyze the Toronto Police Department's major crime indicators data and identify patterns and trends in crime rates, types of crime, and geographical distribution. The analysis will aim to provide insights into the effectiveness of current policing strategies and inform potential changes to improve public safety in Toronto.  </a:t>
            </a:r>
            <a:endParaRPr lang="en-US" sz="1200" b="0" i="0" dirty="0">
              <a:solidFill>
                <a:schemeClr val="tx1">
                  <a:lumMod val="75000"/>
                  <a:lumOff val="25000"/>
                </a:schemeClr>
              </a:solidFill>
              <a:effectLst/>
            </a:endParaRPr>
          </a:p>
          <a:p>
            <a:pPr>
              <a:lnSpc>
                <a:spcPct val="90000"/>
              </a:lnSpc>
              <a:buFont typeface="Wingdings 3" charset="2"/>
              <a:buChar char=""/>
            </a:pPr>
            <a:r>
              <a:rPr lang="en-US" sz="1500" dirty="0">
                <a:solidFill>
                  <a:schemeClr val="tx1">
                    <a:lumMod val="75000"/>
                    <a:lumOff val="25000"/>
                  </a:schemeClr>
                </a:solidFill>
                <a:latin typeface="+mn-lt"/>
              </a:rPr>
              <a:t>Project Deliverables</a:t>
            </a:r>
          </a:p>
          <a:p>
            <a:pPr lvl="1">
              <a:lnSpc>
                <a:spcPct val="90000"/>
              </a:lnSpc>
              <a:buFont typeface="Wingdings 3" charset="2"/>
              <a:buChar char=""/>
            </a:pPr>
            <a:r>
              <a:rPr lang="en-US" sz="1100" dirty="0">
                <a:latin typeface="+mn-lt"/>
              </a:rPr>
              <a:t>A</a:t>
            </a:r>
            <a:r>
              <a:rPr lang="en-US" sz="1100" dirty="0">
                <a:solidFill>
                  <a:schemeClr val="tx1">
                    <a:lumMod val="75000"/>
                    <a:lumOff val="25000"/>
                  </a:schemeClr>
                </a:solidFill>
                <a:latin typeface="+mn-lt"/>
              </a:rPr>
              <a:t> </a:t>
            </a:r>
            <a:r>
              <a:rPr lang="en-IN" sz="1200" b="0" i="0" dirty="0">
                <a:solidFill>
                  <a:srgbClr val="000000"/>
                </a:solidFill>
                <a:effectLst/>
              </a:rPr>
              <a:t>comprehensive report and an in-person slideshow presentation of the approach taken for the project, the observations, and conclusions.</a:t>
            </a:r>
          </a:p>
          <a:p>
            <a:pPr lvl="1">
              <a:lnSpc>
                <a:spcPct val="90000"/>
              </a:lnSpc>
              <a:buFont typeface="Wingdings 3" charset="2"/>
              <a:buChar char=""/>
            </a:pPr>
            <a:r>
              <a:rPr lang="en-IN" sz="1200" dirty="0">
                <a:solidFill>
                  <a:srgbClr val="000000"/>
                </a:solidFill>
              </a:rPr>
              <a:t>T</a:t>
            </a:r>
            <a:r>
              <a:rPr lang="en-US" sz="1200" b="0" i="0" dirty="0">
                <a:effectLst/>
              </a:rPr>
              <a:t>he analysis will involve an in-depth examination of various crime indicators, including but not limited to, homicide, assault, sexual assault, robbery, break and enter, theft, and motor vehicle theft. The results of the analysis will be presented in a clear, concise, and comprehensive manner, highlighting the key findings and insights obtained. </a:t>
            </a:r>
          </a:p>
          <a:p>
            <a:pPr lvl="1">
              <a:lnSpc>
                <a:spcPct val="90000"/>
              </a:lnSpc>
              <a:buFont typeface="Wingdings 3" charset="2"/>
              <a:buChar char=""/>
            </a:pPr>
            <a:r>
              <a:rPr lang="en-IN" sz="1200" b="0" i="0" dirty="0">
                <a:solidFill>
                  <a:srgbClr val="000000"/>
                </a:solidFill>
                <a:effectLst/>
              </a:rPr>
              <a:t>Knowledge transfer of all research, analysis, visualizations, analysis models, testing, codes, formulas, algorithms, technology, documentation, and work products.</a:t>
            </a:r>
            <a:endParaRPr lang="en-US" sz="1200" dirty="0">
              <a:solidFill>
                <a:schemeClr val="tx1">
                  <a:lumMod val="75000"/>
                  <a:lumOff val="25000"/>
                </a:schemeClr>
              </a:solidFill>
            </a:endParaRPr>
          </a:p>
        </p:txBody>
      </p:sp>
    </p:spTree>
    <p:extLst>
      <p:ext uri="{BB962C8B-B14F-4D97-AF65-F5344CB8AC3E}">
        <p14:creationId xmlns:p14="http://schemas.microsoft.com/office/powerpoint/2010/main" val="20077666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AC39A3-0A10-456F-A8D6-45CF88F51A5B}"/>
              </a:ext>
            </a:extLst>
          </p:cNvPr>
          <p:cNvSpPr>
            <a:spLocks noGrp="1"/>
          </p:cNvSpPr>
          <p:nvPr>
            <p:ph type="title"/>
          </p:nvPr>
        </p:nvSpPr>
        <p:spPr>
          <a:xfrm>
            <a:off x="2209800" y="609600"/>
            <a:ext cx="7064202" cy="721659"/>
          </a:xfrm>
        </p:spPr>
        <p:txBody>
          <a:bodyPr vert="horz" lIns="91440" tIns="45720" rIns="91440" bIns="45720" rtlCol="0" anchor="t">
            <a:normAutofit/>
          </a:bodyPr>
          <a:lstStyle/>
          <a:p>
            <a:pPr>
              <a:buNone/>
            </a:pPr>
            <a:r>
              <a:rPr lang="en-US" sz="3600" dirty="0"/>
              <a:t>Project Management Statement</a:t>
            </a:r>
          </a:p>
        </p:txBody>
      </p:sp>
      <p:pic>
        <p:nvPicPr>
          <p:cNvPr id="5" name="Picture 4">
            <a:extLst>
              <a:ext uri="{FF2B5EF4-FFF2-40B4-BE49-F238E27FC236}">
                <a16:creationId xmlns:a16="http://schemas.microsoft.com/office/drawing/2014/main" id="{E95A37EC-0F7C-CCE9-6ECF-6C186A34CDA9}"/>
              </a:ext>
            </a:extLst>
          </p:cNvPr>
          <p:cNvPicPr>
            <a:picLocks noChangeAspect="1"/>
          </p:cNvPicPr>
          <p:nvPr/>
        </p:nvPicPr>
        <p:blipFill rotWithShape="1">
          <a:blip r:embed="rId2"/>
          <a:srcRect l="47990" t="142" r="29648" b="-2"/>
          <a:stretch/>
        </p:blipFill>
        <p:spPr>
          <a:xfrm>
            <a:off x="20" y="10"/>
            <a:ext cx="2734036" cy="6867719"/>
          </a:xfrm>
          <a:custGeom>
            <a:avLst/>
            <a:gdLst/>
            <a:ahLst/>
            <a:cxnLst/>
            <a:rect l="l" t="t" r="r" b="b"/>
            <a:pathLst>
              <a:path w="2734056" h="6858000">
                <a:moveTo>
                  <a:pt x="0" y="0"/>
                </a:moveTo>
                <a:lnTo>
                  <a:pt x="1674254" y="0"/>
                </a:lnTo>
                <a:lnTo>
                  <a:pt x="2734056" y="6850199"/>
                </a:lnTo>
                <a:lnTo>
                  <a:pt x="2734056" y="6858000"/>
                </a:lnTo>
                <a:lnTo>
                  <a:pt x="461457" y="6858000"/>
                </a:lnTo>
                <a:lnTo>
                  <a:pt x="0" y="4134118"/>
                </a:lnTo>
                <a:close/>
              </a:path>
            </a:pathLst>
          </a:custGeom>
        </p:spPr>
      </p:pic>
      <p:sp>
        <p:nvSpPr>
          <p:cNvPr id="3" name="Text Placeholder 2">
            <a:extLst>
              <a:ext uri="{FF2B5EF4-FFF2-40B4-BE49-F238E27FC236}">
                <a16:creationId xmlns:a16="http://schemas.microsoft.com/office/drawing/2014/main" id="{BCDCDC76-8D06-4863-9903-3BFDAA9FDA46}"/>
              </a:ext>
            </a:extLst>
          </p:cNvPr>
          <p:cNvSpPr>
            <a:spLocks noGrp="1"/>
          </p:cNvSpPr>
          <p:nvPr>
            <p:ph type="body" sz="quarter" idx="10"/>
          </p:nvPr>
        </p:nvSpPr>
        <p:spPr>
          <a:xfrm>
            <a:off x="2734056" y="1433802"/>
            <a:ext cx="6424440" cy="4872867"/>
          </a:xfrm>
        </p:spPr>
        <p:txBody>
          <a:bodyPr vert="horz" lIns="91440" tIns="45720" rIns="91440" bIns="45720" rtlCol="0">
            <a:normAutofit fontScale="92500" lnSpcReduction="10000"/>
          </a:bodyPr>
          <a:lstStyle/>
          <a:p>
            <a:pPr fontAlgn="base">
              <a:lnSpc>
                <a:spcPct val="90000"/>
              </a:lnSpc>
              <a:buFont typeface="Wingdings 3" charset="2"/>
              <a:buChar char=""/>
            </a:pPr>
            <a:r>
              <a:rPr lang="en-US" sz="1800" b="0" i="0" dirty="0">
                <a:solidFill>
                  <a:schemeClr val="tx1">
                    <a:lumMod val="75000"/>
                    <a:lumOff val="25000"/>
                  </a:schemeClr>
                </a:solidFill>
                <a:effectLst/>
              </a:rPr>
              <a:t>Project Exclusion	</a:t>
            </a:r>
          </a:p>
          <a:p>
            <a:pPr lvl="1" fontAlgn="base">
              <a:lnSpc>
                <a:spcPct val="90000"/>
              </a:lnSpc>
              <a:buFont typeface="Wingdings 3" charset="2"/>
              <a:buChar char=""/>
            </a:pPr>
            <a:r>
              <a:rPr lang="en-US" sz="1300" b="0" i="0" dirty="0">
                <a:solidFill>
                  <a:srgbClr val="000000"/>
                </a:solidFill>
                <a:effectLst/>
              </a:rPr>
              <a:t>Minor Crimes: The project primarily concentrates on Major Crime Indicators like homicide, robbery, sexual assault, and serious assaults. It's worth mentioning that minor offenses such as traffic violations, vandalism, and petty theft are not within the project's main focus. </a:t>
            </a:r>
          </a:p>
          <a:p>
            <a:pPr lvl="1" fontAlgn="base">
              <a:lnSpc>
                <a:spcPct val="90000"/>
              </a:lnSpc>
              <a:buFont typeface="Wingdings 3" charset="2"/>
              <a:buChar char=""/>
            </a:pPr>
            <a:r>
              <a:rPr lang="en-US" sz="1300" b="0" i="0" dirty="0">
                <a:solidFill>
                  <a:srgbClr val="000000"/>
                </a:solidFill>
                <a:effectLst/>
              </a:rPr>
              <a:t>Analysis of Police Responses: The analysis of crime data in the project aims to identify patterns or trends in criminal activity. However, it is beyond the project's scope to examine the police response to crime or evaluate the effectiveness of policing strategies. </a:t>
            </a:r>
          </a:p>
          <a:p>
            <a:pPr lvl="1" fontAlgn="base">
              <a:lnSpc>
                <a:spcPct val="90000"/>
              </a:lnSpc>
              <a:buFont typeface="Wingdings 3" charset="2"/>
              <a:buChar char=""/>
            </a:pPr>
            <a:r>
              <a:rPr lang="en-US" sz="1300" b="0" i="0" dirty="0">
                <a:solidFill>
                  <a:srgbClr val="000000"/>
                </a:solidFill>
                <a:effectLst/>
              </a:rPr>
              <a:t>Crime Prevention Strategies: Although it is important to understand the root causes of crime and explore possible solutions, the project does not involve developing or evaluating specific crime prevention strategies. </a:t>
            </a:r>
          </a:p>
          <a:p>
            <a:pPr>
              <a:lnSpc>
                <a:spcPct val="90000"/>
              </a:lnSpc>
              <a:buFont typeface="Wingdings 3" charset="2"/>
              <a:buChar char=""/>
            </a:pPr>
            <a:r>
              <a:rPr lang="en-US" sz="2100" dirty="0">
                <a:solidFill>
                  <a:schemeClr val="tx1">
                    <a:lumMod val="75000"/>
                    <a:lumOff val="25000"/>
                  </a:schemeClr>
                </a:solidFill>
                <a:latin typeface="+mn-lt"/>
              </a:rPr>
              <a:t>Limitation</a:t>
            </a:r>
          </a:p>
          <a:p>
            <a:pPr lvl="1">
              <a:lnSpc>
                <a:spcPct val="90000"/>
              </a:lnSpc>
              <a:buFont typeface="Wingdings 3" charset="2"/>
              <a:buChar char=""/>
            </a:pPr>
            <a:r>
              <a:rPr lang="en-US" sz="1400" b="0" i="0" dirty="0">
                <a:solidFill>
                  <a:srgbClr val="000000"/>
                </a:solidFill>
                <a:effectLst/>
              </a:rPr>
              <a:t>Reason for not being able to find out a particular reason behind a crime: This question itself requires research on different aspects of the world such as war, weather, recession, etc. These all are generalized points that may come from different resources, we cannot depend on or state a solution from one source. Also, we cannot rely on a particular city's news, since factors causing crime may arise from any part of the world. It requires conclusions from different resources and requires investigation on which we are not currently focusing.  </a:t>
            </a:r>
          </a:p>
          <a:p>
            <a:pPr lvl="1">
              <a:lnSpc>
                <a:spcPct val="90000"/>
              </a:lnSpc>
              <a:buFont typeface="Wingdings 3" charset="2"/>
              <a:buChar char=""/>
            </a:pPr>
            <a:r>
              <a:rPr lang="en-US" sz="1400" b="0" i="0" dirty="0">
                <a:solidFill>
                  <a:srgbClr val="000000"/>
                </a:solidFill>
                <a:effectLst/>
              </a:rPr>
              <a:t>Dependency of data: We can only predict the upcoming incident (Crime) and assign force accordingly for Toronto Police Department from the given data. Also, data is only limited to a particular time period. </a:t>
            </a:r>
          </a:p>
          <a:p>
            <a:pPr lvl="1">
              <a:lnSpc>
                <a:spcPct val="90000"/>
              </a:lnSpc>
              <a:buFont typeface="Wingdings 3" charset="2"/>
              <a:buChar char=""/>
            </a:pPr>
            <a:endParaRPr lang="en-US" sz="800" dirty="0">
              <a:solidFill>
                <a:schemeClr val="tx1">
                  <a:lumMod val="75000"/>
                  <a:lumOff val="25000"/>
                </a:schemeClr>
              </a:solidFill>
            </a:endParaRPr>
          </a:p>
        </p:txBody>
      </p:sp>
    </p:spTree>
    <p:extLst>
      <p:ext uri="{BB962C8B-B14F-4D97-AF65-F5344CB8AC3E}">
        <p14:creationId xmlns:p14="http://schemas.microsoft.com/office/powerpoint/2010/main" val="30379378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AC39A3-0A10-456F-A8D6-45CF88F51A5B}"/>
              </a:ext>
            </a:extLst>
          </p:cNvPr>
          <p:cNvSpPr>
            <a:spLocks noGrp="1"/>
          </p:cNvSpPr>
          <p:nvPr>
            <p:ph type="title"/>
          </p:nvPr>
        </p:nvSpPr>
        <p:spPr>
          <a:xfrm>
            <a:off x="2209800" y="609600"/>
            <a:ext cx="7064202" cy="721659"/>
          </a:xfrm>
        </p:spPr>
        <p:txBody>
          <a:bodyPr vert="horz" lIns="91440" tIns="45720" rIns="91440" bIns="45720" rtlCol="0" anchor="t">
            <a:normAutofit/>
          </a:bodyPr>
          <a:lstStyle/>
          <a:p>
            <a:pPr>
              <a:buNone/>
            </a:pPr>
            <a:r>
              <a:rPr lang="en-US" sz="3600" dirty="0"/>
              <a:t>Justification Process</a:t>
            </a:r>
          </a:p>
        </p:txBody>
      </p:sp>
      <p:pic>
        <p:nvPicPr>
          <p:cNvPr id="5" name="Picture 4">
            <a:extLst>
              <a:ext uri="{FF2B5EF4-FFF2-40B4-BE49-F238E27FC236}">
                <a16:creationId xmlns:a16="http://schemas.microsoft.com/office/drawing/2014/main" id="{E95A37EC-0F7C-CCE9-6ECF-6C186A34CDA9}"/>
              </a:ext>
            </a:extLst>
          </p:cNvPr>
          <p:cNvPicPr>
            <a:picLocks noChangeAspect="1"/>
          </p:cNvPicPr>
          <p:nvPr/>
        </p:nvPicPr>
        <p:blipFill rotWithShape="1">
          <a:blip r:embed="rId2"/>
          <a:srcRect l="47990" t="142" r="29648" b="-2"/>
          <a:stretch/>
        </p:blipFill>
        <p:spPr>
          <a:xfrm>
            <a:off x="20" y="10"/>
            <a:ext cx="2734036" cy="6867719"/>
          </a:xfrm>
          <a:custGeom>
            <a:avLst/>
            <a:gdLst/>
            <a:ahLst/>
            <a:cxnLst/>
            <a:rect l="l" t="t" r="r" b="b"/>
            <a:pathLst>
              <a:path w="2734056" h="6858000">
                <a:moveTo>
                  <a:pt x="0" y="0"/>
                </a:moveTo>
                <a:lnTo>
                  <a:pt x="1674254" y="0"/>
                </a:lnTo>
                <a:lnTo>
                  <a:pt x="2734056" y="6850199"/>
                </a:lnTo>
                <a:lnTo>
                  <a:pt x="2734056" y="6858000"/>
                </a:lnTo>
                <a:lnTo>
                  <a:pt x="461457" y="6858000"/>
                </a:lnTo>
                <a:lnTo>
                  <a:pt x="0" y="4134118"/>
                </a:lnTo>
                <a:close/>
              </a:path>
            </a:pathLst>
          </a:custGeom>
        </p:spPr>
      </p:pic>
      <p:sp>
        <p:nvSpPr>
          <p:cNvPr id="3" name="Text Placeholder 2">
            <a:extLst>
              <a:ext uri="{FF2B5EF4-FFF2-40B4-BE49-F238E27FC236}">
                <a16:creationId xmlns:a16="http://schemas.microsoft.com/office/drawing/2014/main" id="{BCDCDC76-8D06-4863-9903-3BFDAA9FDA46}"/>
              </a:ext>
            </a:extLst>
          </p:cNvPr>
          <p:cNvSpPr>
            <a:spLocks noGrp="1"/>
          </p:cNvSpPr>
          <p:nvPr>
            <p:ph type="body" sz="quarter" idx="10"/>
          </p:nvPr>
        </p:nvSpPr>
        <p:spPr>
          <a:xfrm>
            <a:off x="2734056" y="1433802"/>
            <a:ext cx="6424440" cy="4872867"/>
          </a:xfrm>
        </p:spPr>
        <p:txBody>
          <a:bodyPr vert="horz" lIns="91440" tIns="45720" rIns="91440" bIns="45720" rtlCol="0">
            <a:normAutofit/>
          </a:bodyPr>
          <a:lstStyle/>
          <a:p>
            <a:pPr fontAlgn="base">
              <a:lnSpc>
                <a:spcPct val="90000"/>
              </a:lnSpc>
              <a:buFont typeface="Wingdings 3" charset="2"/>
              <a:buChar char=""/>
            </a:pPr>
            <a:r>
              <a:rPr lang="en-US" sz="1600" b="0" i="0" dirty="0">
                <a:effectLst/>
              </a:rPr>
              <a:t>Why is important this project/solution/analysis?</a:t>
            </a:r>
          </a:p>
          <a:p>
            <a:pPr lvl="1" fontAlgn="base">
              <a:lnSpc>
                <a:spcPct val="90000"/>
              </a:lnSpc>
              <a:buFont typeface="Wingdings 3" charset="2"/>
              <a:buChar char=""/>
            </a:pPr>
            <a:r>
              <a:rPr lang="en-US" sz="1400" dirty="0">
                <a:solidFill>
                  <a:schemeClr val="tx1">
                    <a:lumMod val="75000"/>
                    <a:lumOff val="25000"/>
                  </a:schemeClr>
                </a:solidFill>
              </a:rPr>
              <a:t>S</a:t>
            </a:r>
            <a:r>
              <a:rPr lang="en-US" sz="1400" dirty="0"/>
              <a:t>afety is priority for every police department.</a:t>
            </a:r>
          </a:p>
          <a:p>
            <a:pPr lvl="1" fontAlgn="base">
              <a:lnSpc>
                <a:spcPct val="90000"/>
              </a:lnSpc>
              <a:buFont typeface="Wingdings 3" charset="2"/>
              <a:buChar char=""/>
            </a:pPr>
            <a:r>
              <a:rPr lang="en-US" sz="1400" b="0" i="0" dirty="0">
                <a:solidFill>
                  <a:schemeClr val="tx1">
                    <a:lumMod val="75000"/>
                    <a:lumOff val="25000"/>
                  </a:schemeClr>
                </a:solidFill>
                <a:effectLst/>
              </a:rPr>
              <a:t>Our analysis will help Toronto Police Department to </a:t>
            </a:r>
            <a:r>
              <a:rPr lang="en-US" sz="1400" dirty="0"/>
              <a:t>find out key aspects of crimes.</a:t>
            </a:r>
          </a:p>
          <a:p>
            <a:pPr lvl="1" fontAlgn="base">
              <a:lnSpc>
                <a:spcPct val="90000"/>
              </a:lnSpc>
              <a:buFont typeface="Wingdings 3" charset="2"/>
              <a:buChar char=""/>
            </a:pPr>
            <a:r>
              <a:rPr lang="en-US" sz="1400" b="0" i="0" dirty="0">
                <a:solidFill>
                  <a:schemeClr val="tx1">
                    <a:lumMod val="75000"/>
                    <a:lumOff val="25000"/>
                  </a:schemeClr>
                </a:solidFill>
                <a:effectLst/>
              </a:rPr>
              <a:t>By analyzi</a:t>
            </a:r>
            <a:r>
              <a:rPr lang="en-US" sz="1400" dirty="0"/>
              <a:t>ng visualization, it will become easy to focus where to navigate. </a:t>
            </a:r>
          </a:p>
          <a:p>
            <a:pPr lvl="1" fontAlgn="base">
              <a:lnSpc>
                <a:spcPct val="90000"/>
              </a:lnSpc>
              <a:buFont typeface="Wingdings 3" charset="2"/>
              <a:buChar char=""/>
            </a:pPr>
            <a:r>
              <a:rPr lang="en-US" sz="1400" dirty="0"/>
              <a:t>The trend of crimes over the years can also be achieved through report.</a:t>
            </a:r>
          </a:p>
          <a:p>
            <a:pPr fontAlgn="base">
              <a:lnSpc>
                <a:spcPct val="90000"/>
              </a:lnSpc>
              <a:buFont typeface="Wingdings 3" charset="2"/>
              <a:buChar char=""/>
            </a:pPr>
            <a:r>
              <a:rPr lang="en-US" sz="1500" b="0" i="0" dirty="0">
                <a:effectLst/>
              </a:rPr>
              <a:t>How can your company resolve the problem by using this tool/finding/report?</a:t>
            </a:r>
          </a:p>
          <a:p>
            <a:pPr lvl="1" fontAlgn="base">
              <a:lnSpc>
                <a:spcPct val="90000"/>
              </a:lnSpc>
              <a:buFont typeface="Wingdings 3" charset="2"/>
              <a:buChar char=""/>
            </a:pPr>
            <a:r>
              <a:rPr lang="en-US" sz="1200" dirty="0">
                <a:solidFill>
                  <a:schemeClr val="tx1">
                    <a:lumMod val="75000"/>
                    <a:lumOff val="25000"/>
                  </a:schemeClr>
                </a:solidFill>
              </a:rPr>
              <a:t>Power-BI tool will help us to create visualization, to transform data, and to load data in different forms. </a:t>
            </a:r>
          </a:p>
          <a:p>
            <a:pPr lvl="1" fontAlgn="base">
              <a:lnSpc>
                <a:spcPct val="90000"/>
              </a:lnSpc>
              <a:buFont typeface="Wingdings 3" charset="2"/>
              <a:buChar char=""/>
            </a:pPr>
            <a:r>
              <a:rPr lang="en-US" sz="1200" dirty="0"/>
              <a:t>More functionality than other visualization tools such as editing the visualization, adding online visualizations, etc.</a:t>
            </a:r>
          </a:p>
          <a:p>
            <a:pPr lvl="1" fontAlgn="base">
              <a:lnSpc>
                <a:spcPct val="90000"/>
              </a:lnSpc>
              <a:buFont typeface="Wingdings 3" charset="2"/>
              <a:buChar char=""/>
            </a:pPr>
            <a:r>
              <a:rPr lang="en-US" sz="1200" dirty="0">
                <a:solidFill>
                  <a:schemeClr val="tx1">
                    <a:lumMod val="75000"/>
                    <a:lumOff val="25000"/>
                  </a:schemeClr>
                </a:solidFill>
              </a:rPr>
              <a:t>Ou</a:t>
            </a:r>
            <a:r>
              <a:rPr lang="en-US" sz="1200" dirty="0"/>
              <a:t>r team will use these functionality to create a report, and from which we can gather information from past data. </a:t>
            </a:r>
          </a:p>
          <a:p>
            <a:pPr lvl="1" fontAlgn="base">
              <a:lnSpc>
                <a:spcPct val="90000"/>
              </a:lnSpc>
              <a:buFont typeface="Wingdings 3" charset="2"/>
              <a:buChar char=""/>
            </a:pPr>
            <a:r>
              <a:rPr lang="en-US" sz="1200" dirty="0">
                <a:solidFill>
                  <a:schemeClr val="tx1">
                    <a:lumMod val="75000"/>
                    <a:lumOff val="25000"/>
                  </a:schemeClr>
                </a:solidFill>
              </a:rPr>
              <a:t>Analyz</a:t>
            </a:r>
            <a:r>
              <a:rPr lang="en-US" sz="1200" dirty="0"/>
              <a:t>ing data and trend will acknowledge a team where to focus on a particular event or a date, and they can prevent a crime.</a:t>
            </a:r>
            <a:endParaRPr lang="en-US" sz="1200" dirty="0">
              <a:solidFill>
                <a:schemeClr val="tx1">
                  <a:lumMod val="75000"/>
                  <a:lumOff val="25000"/>
                </a:schemeClr>
              </a:solidFill>
            </a:endParaRPr>
          </a:p>
        </p:txBody>
      </p:sp>
    </p:spTree>
    <p:extLst>
      <p:ext uri="{BB962C8B-B14F-4D97-AF65-F5344CB8AC3E}">
        <p14:creationId xmlns:p14="http://schemas.microsoft.com/office/powerpoint/2010/main" val="37221686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26285F-2AF0-41EF-BF78-F9C62903D630}"/>
              </a:ext>
            </a:extLst>
          </p:cNvPr>
          <p:cNvSpPr>
            <a:spLocks noGrp="1"/>
          </p:cNvSpPr>
          <p:nvPr>
            <p:ph type="title"/>
          </p:nvPr>
        </p:nvSpPr>
        <p:spPr/>
        <p:txBody>
          <a:bodyPr/>
          <a:lstStyle/>
          <a:p>
            <a:r>
              <a:rPr lang="en-US"/>
              <a:t>Communication Plan</a:t>
            </a:r>
            <a:endParaRPr lang="en-US" dirty="0"/>
          </a:p>
        </p:txBody>
      </p:sp>
      <p:sp>
        <p:nvSpPr>
          <p:cNvPr id="6" name="Text Placeholder 5">
            <a:extLst>
              <a:ext uri="{FF2B5EF4-FFF2-40B4-BE49-F238E27FC236}">
                <a16:creationId xmlns:a16="http://schemas.microsoft.com/office/drawing/2014/main" id="{8D82D72D-C6F0-4AFF-B212-F4C2E162BF40}"/>
              </a:ext>
            </a:extLst>
          </p:cNvPr>
          <p:cNvSpPr>
            <a:spLocks noGrp="1"/>
          </p:cNvSpPr>
          <p:nvPr>
            <p:ph type="body" sz="quarter" idx="11"/>
          </p:nvPr>
        </p:nvSpPr>
        <p:spPr>
          <a:xfrm>
            <a:off x="458149" y="5118651"/>
            <a:ext cx="9452333" cy="990795"/>
          </a:xfrm>
        </p:spPr>
        <p:txBody>
          <a:bodyPr>
            <a:normAutofit/>
          </a:bodyPr>
          <a:lstStyle/>
          <a:p>
            <a:r>
              <a:rPr lang="en-US" dirty="0"/>
              <a:t>The chart above describes the general Communication Plan including Roles and Responsibilities for the duration of the project. </a:t>
            </a:r>
          </a:p>
          <a:p>
            <a:r>
              <a:rPr lang="en-US" dirty="0"/>
              <a:t>Our minutes of meeting are available under “Minutes of Meeting” section in SharePoint. </a:t>
            </a:r>
          </a:p>
        </p:txBody>
      </p:sp>
      <p:graphicFrame>
        <p:nvGraphicFramePr>
          <p:cNvPr id="8" name="Content Placeholder 7">
            <a:extLst>
              <a:ext uri="{FF2B5EF4-FFF2-40B4-BE49-F238E27FC236}">
                <a16:creationId xmlns:a16="http://schemas.microsoft.com/office/drawing/2014/main" id="{281272FF-9A19-4D51-96CE-4C572519FE5C}"/>
              </a:ext>
            </a:extLst>
          </p:cNvPr>
          <p:cNvGraphicFramePr>
            <a:graphicFrameLocks noGrp="1"/>
          </p:cNvGraphicFramePr>
          <p:nvPr>
            <p:ph sz="quarter" idx="12"/>
            <p:extLst>
              <p:ext uri="{D42A27DB-BD31-4B8C-83A1-F6EECF244321}">
                <p14:modId xmlns:p14="http://schemas.microsoft.com/office/powerpoint/2010/main" val="495752072"/>
              </p:ext>
            </p:extLst>
          </p:nvPr>
        </p:nvGraphicFramePr>
        <p:xfrm>
          <a:off x="406102" y="1134945"/>
          <a:ext cx="10966451" cy="3830176"/>
        </p:xfrm>
        <a:graphic>
          <a:graphicData uri="http://schemas.openxmlformats.org/drawingml/2006/table">
            <a:tbl>
              <a:tblPr firstRow="1" bandRow="1">
                <a:tableStyleId>{5C22544A-7EE6-4342-B048-85BDC9FD1C3A}</a:tableStyleId>
              </a:tblPr>
              <a:tblGrid>
                <a:gridCol w="1693437">
                  <a:extLst>
                    <a:ext uri="{9D8B030D-6E8A-4147-A177-3AD203B41FA5}">
                      <a16:colId xmlns:a16="http://schemas.microsoft.com/office/drawing/2014/main" val="1415471350"/>
                    </a:ext>
                  </a:extLst>
                </a:gridCol>
                <a:gridCol w="1693437">
                  <a:extLst>
                    <a:ext uri="{9D8B030D-6E8A-4147-A177-3AD203B41FA5}">
                      <a16:colId xmlns:a16="http://schemas.microsoft.com/office/drawing/2014/main" val="3350110880"/>
                    </a:ext>
                  </a:extLst>
                </a:gridCol>
                <a:gridCol w="1123793">
                  <a:extLst>
                    <a:ext uri="{9D8B030D-6E8A-4147-A177-3AD203B41FA5}">
                      <a16:colId xmlns:a16="http://schemas.microsoft.com/office/drawing/2014/main" val="4179071165"/>
                    </a:ext>
                  </a:extLst>
                </a:gridCol>
                <a:gridCol w="2263077">
                  <a:extLst>
                    <a:ext uri="{9D8B030D-6E8A-4147-A177-3AD203B41FA5}">
                      <a16:colId xmlns:a16="http://schemas.microsoft.com/office/drawing/2014/main" val="1939102040"/>
                    </a:ext>
                  </a:extLst>
                </a:gridCol>
                <a:gridCol w="2499270">
                  <a:extLst>
                    <a:ext uri="{9D8B030D-6E8A-4147-A177-3AD203B41FA5}">
                      <a16:colId xmlns:a16="http://schemas.microsoft.com/office/drawing/2014/main" val="1634222947"/>
                    </a:ext>
                  </a:extLst>
                </a:gridCol>
                <a:gridCol w="1693437">
                  <a:extLst>
                    <a:ext uri="{9D8B030D-6E8A-4147-A177-3AD203B41FA5}">
                      <a16:colId xmlns:a16="http://schemas.microsoft.com/office/drawing/2014/main" val="1967555977"/>
                    </a:ext>
                  </a:extLst>
                </a:gridCol>
              </a:tblGrid>
              <a:tr h="715733">
                <a:tc>
                  <a:txBody>
                    <a:bodyPr/>
                    <a:lstStyle/>
                    <a:p>
                      <a:r>
                        <a:rPr lang="en-US" sz="1400" dirty="0"/>
                        <a:t>Name</a:t>
                      </a:r>
                    </a:p>
                  </a:txBody>
                  <a:tcPr/>
                </a:tc>
                <a:tc>
                  <a:txBody>
                    <a:bodyPr/>
                    <a:lstStyle/>
                    <a:p>
                      <a:r>
                        <a:rPr lang="en-US" sz="1400"/>
                        <a:t>Role</a:t>
                      </a:r>
                      <a:endParaRPr lang="en-US" sz="1400" dirty="0"/>
                    </a:p>
                  </a:txBody>
                  <a:tcPr/>
                </a:tc>
                <a:tc>
                  <a:txBody>
                    <a:bodyPr/>
                    <a:lstStyle/>
                    <a:p>
                      <a:pPr algn="ctr"/>
                      <a:r>
                        <a:rPr lang="en-US" sz="1400"/>
                        <a:t>Send/Receive Email</a:t>
                      </a:r>
                      <a:endParaRPr lang="en-US" sz="1400" dirty="0"/>
                    </a:p>
                  </a:txBody>
                  <a:tcPr/>
                </a:tc>
                <a:tc>
                  <a:txBody>
                    <a:bodyPr/>
                    <a:lstStyle/>
                    <a:p>
                      <a:pPr algn="ctr"/>
                      <a:r>
                        <a:rPr lang="en-US" sz="1400"/>
                        <a:t>Weekly Meetings</a:t>
                      </a:r>
                      <a:endParaRPr lang="en-US" sz="1400" dirty="0"/>
                    </a:p>
                  </a:txBody>
                  <a:tcPr/>
                </a:tc>
                <a:tc>
                  <a:txBody>
                    <a:bodyPr/>
                    <a:lstStyle/>
                    <a:p>
                      <a:pPr algn="ctr"/>
                      <a:r>
                        <a:rPr lang="en-US" sz="1400"/>
                        <a:t>Decisions</a:t>
                      </a:r>
                      <a:endParaRPr lang="en-US" sz="1400" dirty="0"/>
                    </a:p>
                  </a:txBody>
                  <a:tcPr/>
                </a:tc>
                <a:tc>
                  <a:txBody>
                    <a:bodyPr/>
                    <a:lstStyle/>
                    <a:p>
                      <a:pPr algn="ctr"/>
                      <a:r>
                        <a:rPr lang="en-US" sz="1400" dirty="0"/>
                        <a:t>Documentation</a:t>
                      </a:r>
                    </a:p>
                  </a:txBody>
                  <a:tcPr/>
                </a:tc>
                <a:extLst>
                  <a:ext uri="{0D108BD9-81ED-4DB2-BD59-A6C34878D82A}">
                    <a16:rowId xmlns:a16="http://schemas.microsoft.com/office/drawing/2014/main" val="2198918923"/>
                  </a:ext>
                </a:extLst>
              </a:tr>
              <a:tr h="299691">
                <a:tc>
                  <a:txBody>
                    <a:bodyPr/>
                    <a:lstStyle/>
                    <a:p>
                      <a:r>
                        <a:rPr lang="en-US" sz="1400"/>
                        <a:t>Roshan Sahu</a:t>
                      </a:r>
                      <a:endParaRPr lang="en-US" sz="1400" dirty="0"/>
                    </a:p>
                  </a:txBody>
                  <a:tcPr/>
                </a:tc>
                <a:tc>
                  <a:txBody>
                    <a:bodyPr/>
                    <a:lstStyle/>
                    <a:p>
                      <a:r>
                        <a:rPr lang="en-US" sz="1400"/>
                        <a:t>Instructor</a:t>
                      </a:r>
                      <a:endParaRPr lang="en-US" sz="1400" dirty="0"/>
                    </a:p>
                  </a:txBody>
                  <a:tcPr/>
                </a:tc>
                <a:tc>
                  <a:txBody>
                    <a:bodyPr/>
                    <a:lstStyle/>
                    <a:p>
                      <a:pPr algn="ctr"/>
                      <a:r>
                        <a:rPr kumimoji="0" lang="en-US" sz="1400" b="0" i="0" u="none" strike="noStrike" kern="1200" cap="none" spc="0" normalizeH="0" baseline="0" noProof="0">
                          <a:ln>
                            <a:noFill/>
                          </a:ln>
                          <a:solidFill>
                            <a:srgbClr val="333F48"/>
                          </a:solidFill>
                          <a:effectLst/>
                          <a:uLnTx/>
                          <a:uFillTx/>
                          <a:latin typeface="Calibri Light"/>
                          <a:ea typeface="+mn-ea"/>
                          <a:cs typeface="+mn-cs"/>
                        </a:rPr>
                        <a:t>Yes</a:t>
                      </a:r>
                      <a:endParaRPr lang="en-US" sz="1400" dirty="0"/>
                    </a:p>
                  </a:txBody>
                  <a:tcPr/>
                </a:tc>
                <a:tc>
                  <a:txBody>
                    <a:bodyPr/>
                    <a:lstStyle/>
                    <a:p>
                      <a:pPr algn="ctr"/>
                      <a:r>
                        <a:rPr kumimoji="0" lang="en-US" sz="1400" b="0" i="0" u="none" strike="noStrike" kern="1200" cap="none" spc="0" normalizeH="0" baseline="0" noProof="0">
                          <a:ln>
                            <a:noFill/>
                          </a:ln>
                          <a:solidFill>
                            <a:srgbClr val="333F48"/>
                          </a:solidFill>
                          <a:effectLst/>
                          <a:uLnTx/>
                          <a:uFillTx/>
                          <a:latin typeface="Calibri Light"/>
                          <a:ea typeface="+mn-ea"/>
                          <a:cs typeface="+mn-cs"/>
                        </a:rPr>
                        <a:t>Optional Attendee</a:t>
                      </a:r>
                      <a:endParaRPr lang="en-US" sz="1400" dirty="0"/>
                    </a:p>
                  </a:txBody>
                  <a:tcPr/>
                </a:tc>
                <a:tc>
                  <a:txBody>
                    <a:bodyPr/>
                    <a:lstStyle/>
                    <a:p>
                      <a:pPr algn="ctr"/>
                      <a:r>
                        <a:rPr lang="en-US" sz="1400"/>
                        <a:t>Progression of Project</a:t>
                      </a:r>
                      <a:endParaRPr lang="en-US" sz="1400" dirty="0"/>
                    </a:p>
                  </a:txBody>
                  <a:tcPr/>
                </a:tc>
                <a:tc>
                  <a:txBody>
                    <a:bodyPr/>
                    <a:lstStyle/>
                    <a:p>
                      <a:pPr algn="ctr"/>
                      <a:r>
                        <a:rPr lang="en-US" sz="1400"/>
                        <a:t>Grading</a:t>
                      </a:r>
                      <a:endParaRPr lang="en-US" sz="1400" dirty="0"/>
                    </a:p>
                  </a:txBody>
                  <a:tcPr/>
                </a:tc>
                <a:extLst>
                  <a:ext uri="{0D108BD9-81ED-4DB2-BD59-A6C34878D82A}">
                    <a16:rowId xmlns:a16="http://schemas.microsoft.com/office/drawing/2014/main" val="2084153125"/>
                  </a:ext>
                </a:extLst>
              </a:tr>
              <a:tr h="924488">
                <a:tc>
                  <a:txBody>
                    <a:bodyPr/>
                    <a:lstStyle/>
                    <a:p>
                      <a:r>
                        <a:rPr lang="en-US" sz="1400"/>
                        <a:t>Namrakumar Patel</a:t>
                      </a:r>
                      <a:endParaRPr lang="en-US" sz="1400" dirty="0"/>
                    </a:p>
                  </a:txBody>
                  <a:tcPr/>
                </a:tc>
                <a:tc>
                  <a:txBody>
                    <a:bodyPr/>
                    <a:lstStyle/>
                    <a:p>
                      <a:r>
                        <a:rPr lang="en-US" sz="1400"/>
                        <a:t>Project Manager</a:t>
                      </a:r>
                      <a:endParaRPr lang="en-US" sz="1400" dirty="0"/>
                    </a:p>
                  </a:txBody>
                  <a:tcPr/>
                </a:tc>
                <a:tc>
                  <a:txBody>
                    <a:bodyPr/>
                    <a:lstStyle/>
                    <a:p>
                      <a:pPr algn="ctr"/>
                      <a:r>
                        <a:rPr kumimoji="0" lang="en-US" sz="1400" b="0" i="0" u="none" strike="noStrike" kern="1200" cap="none" spc="0" normalizeH="0" baseline="0" noProof="0">
                          <a:ln>
                            <a:noFill/>
                          </a:ln>
                          <a:solidFill>
                            <a:srgbClr val="333F48"/>
                          </a:solidFill>
                          <a:effectLst/>
                          <a:uLnTx/>
                          <a:uFillTx/>
                          <a:latin typeface="Calibri Light"/>
                          <a:ea typeface="+mn-ea"/>
                          <a:cs typeface="+mn-cs"/>
                        </a:rPr>
                        <a:t>Yes</a:t>
                      </a:r>
                      <a:endParaRPr lang="en-US" sz="1400" dirty="0"/>
                    </a:p>
                  </a:txBody>
                  <a:tcPr/>
                </a:tc>
                <a:tc>
                  <a:txBody>
                    <a:bodyPr/>
                    <a:lstStyle/>
                    <a:p>
                      <a:pPr algn="ctr"/>
                      <a:r>
                        <a:rPr kumimoji="0" lang="en-US" sz="1400" b="0" i="0" u="none" strike="noStrike" kern="1200" cap="none" spc="0" normalizeH="0" baseline="0" noProof="0" dirty="0">
                          <a:ln>
                            <a:noFill/>
                          </a:ln>
                          <a:solidFill>
                            <a:srgbClr val="333F48"/>
                          </a:solidFill>
                          <a:effectLst/>
                          <a:uLnTx/>
                          <a:uFillTx/>
                          <a:latin typeface="Calibri Light"/>
                          <a:ea typeface="+mn-ea"/>
                          <a:cs typeface="+mn-cs"/>
                        </a:rPr>
                        <a:t>Attend, Book, Minutes, Agenda</a:t>
                      </a:r>
                      <a:endParaRPr lang="en-US" sz="1400" dirty="0"/>
                    </a:p>
                  </a:txBody>
                  <a:tcPr/>
                </a:tc>
                <a:tc>
                  <a:txBody>
                    <a:bodyPr/>
                    <a:lstStyle/>
                    <a:p>
                      <a:pPr algn="ctr"/>
                      <a:r>
                        <a:rPr lang="en-US" sz="1400"/>
                        <a:t>Project and Task Management</a:t>
                      </a:r>
                      <a:endParaRPr lang="en-US" sz="1400" dirty="0"/>
                    </a:p>
                  </a:txBody>
                  <a:tcPr/>
                </a:tc>
                <a:tc>
                  <a:txBody>
                    <a:bodyPr/>
                    <a:lstStyle/>
                    <a:p>
                      <a:pPr algn="ctr"/>
                      <a:r>
                        <a:rPr lang="en-US" sz="1400"/>
                        <a:t>Project Management Presentation components</a:t>
                      </a:r>
                      <a:endParaRPr lang="en-US" sz="1400" dirty="0"/>
                    </a:p>
                  </a:txBody>
                  <a:tcPr/>
                </a:tc>
                <a:extLst>
                  <a:ext uri="{0D108BD9-81ED-4DB2-BD59-A6C34878D82A}">
                    <a16:rowId xmlns:a16="http://schemas.microsoft.com/office/drawing/2014/main" val="1920703877"/>
                  </a:ext>
                </a:extLst>
              </a:tr>
              <a:tr h="1133243">
                <a:tc>
                  <a:txBody>
                    <a:bodyPr/>
                    <a:lstStyle/>
                    <a:p>
                      <a:r>
                        <a:rPr lang="en-US" sz="1400"/>
                        <a:t>Samarjeet Singh</a:t>
                      </a:r>
                      <a:endParaRPr lang="en-US" sz="1400" dirty="0"/>
                    </a:p>
                  </a:txBody>
                  <a:tcPr/>
                </a:tc>
                <a:tc>
                  <a:txBody>
                    <a:bodyPr/>
                    <a:lstStyle/>
                    <a:p>
                      <a:r>
                        <a:rPr lang="en-US" sz="1400"/>
                        <a:t>Data Analyst</a:t>
                      </a:r>
                      <a:endParaRPr lang="en-US" sz="1400" dirty="0"/>
                    </a:p>
                  </a:txBody>
                  <a:tcPr/>
                </a:tc>
                <a:tc>
                  <a:txBody>
                    <a:bodyPr/>
                    <a:lstStyle/>
                    <a:p>
                      <a:pPr algn="ctr"/>
                      <a:r>
                        <a:rPr lang="en-US" sz="1400"/>
                        <a:t>Yes</a:t>
                      </a:r>
                      <a:endParaRPr lang="en-US" sz="1400" dirty="0"/>
                    </a:p>
                  </a:txBody>
                  <a:tcPr/>
                </a:tc>
                <a:tc>
                  <a:txBody>
                    <a:bodyPr/>
                    <a:lstStyle/>
                    <a:p>
                      <a:pPr algn="ctr"/>
                      <a:r>
                        <a:rPr kumimoji="0" lang="en-US" sz="1400" b="0" i="0" u="none" strike="noStrike" kern="1200" cap="none" spc="0" normalizeH="0" baseline="0" noProof="0">
                          <a:ln>
                            <a:noFill/>
                          </a:ln>
                          <a:solidFill>
                            <a:srgbClr val="333F48"/>
                          </a:solidFill>
                          <a:effectLst/>
                          <a:uLnTx/>
                          <a:uFillTx/>
                          <a:latin typeface="+mn-lt"/>
                          <a:ea typeface="+mn-ea"/>
                          <a:cs typeface="+mn-cs"/>
                        </a:rPr>
                        <a:t>Attend</a:t>
                      </a:r>
                      <a:endParaRPr lang="en-US" sz="1400" dirty="0"/>
                    </a:p>
                  </a:txBody>
                  <a:tcPr/>
                </a:tc>
                <a:tc>
                  <a:txBody>
                    <a:bodyPr/>
                    <a:lstStyle/>
                    <a:p>
                      <a:pPr algn="ctr"/>
                      <a:r>
                        <a:rPr lang="en-US" sz="1400"/>
                        <a:t>Data Analysis</a:t>
                      </a:r>
                      <a:endParaRPr lang="en-US" sz="1400" dirty="0"/>
                    </a:p>
                  </a:txBody>
                  <a:tcPr/>
                </a:tc>
                <a:tc>
                  <a:txBody>
                    <a:bodyPr/>
                    <a:lstStyle/>
                    <a:p>
                      <a:pPr algn="ctr"/>
                      <a:r>
                        <a:rPr lang="en-US" sz="1400"/>
                        <a:t>Data gathering, Data Documentation</a:t>
                      </a:r>
                      <a:endParaRPr lang="en-US" sz="1400" dirty="0"/>
                    </a:p>
                  </a:txBody>
                  <a:tcPr/>
                </a:tc>
                <a:extLst>
                  <a:ext uri="{0D108BD9-81ED-4DB2-BD59-A6C34878D82A}">
                    <a16:rowId xmlns:a16="http://schemas.microsoft.com/office/drawing/2014/main" val="1383601896"/>
                  </a:ext>
                </a:extLst>
              </a:tr>
              <a:tr h="715733">
                <a:tc>
                  <a:txBody>
                    <a:bodyPr/>
                    <a:lstStyle/>
                    <a:p>
                      <a:r>
                        <a:rPr lang="en-US" sz="1400"/>
                        <a:t>Gaurav Gaurav</a:t>
                      </a:r>
                      <a:endParaRPr lang="en-US" sz="1400" dirty="0"/>
                    </a:p>
                  </a:txBody>
                  <a:tcPr/>
                </a:tc>
                <a:tc>
                  <a:txBody>
                    <a:bodyPr/>
                    <a:lstStyle/>
                    <a:p>
                      <a:r>
                        <a:rPr lang="en-US" sz="1400"/>
                        <a:t>Developer</a:t>
                      </a:r>
                      <a:endParaRPr lang="en-US" sz="1400" dirty="0"/>
                    </a:p>
                  </a:txBody>
                  <a:tcPr/>
                </a:tc>
                <a:tc>
                  <a:txBody>
                    <a:bodyPr/>
                    <a:lstStyle/>
                    <a:p>
                      <a:pPr algn="ctr"/>
                      <a:r>
                        <a:rPr kumimoji="0" lang="en-US" sz="1400" b="0" i="0" u="none" strike="noStrike" kern="1200" cap="none" spc="0" normalizeH="0" baseline="0" noProof="0">
                          <a:ln>
                            <a:noFill/>
                          </a:ln>
                          <a:solidFill>
                            <a:srgbClr val="333F48"/>
                          </a:solidFill>
                          <a:effectLst/>
                          <a:uLnTx/>
                          <a:uFillTx/>
                          <a:latin typeface="Calibri Light"/>
                          <a:ea typeface="+mn-ea"/>
                          <a:cs typeface="+mn-cs"/>
                        </a:rPr>
                        <a:t>Yes</a:t>
                      </a:r>
                      <a:endParaRPr lang="en-US" sz="1400" dirty="0"/>
                    </a:p>
                  </a:txBody>
                  <a:tcPr/>
                </a:tc>
                <a:tc>
                  <a:txBody>
                    <a:bodyPr/>
                    <a:lstStyle/>
                    <a:p>
                      <a:pPr algn="ctr"/>
                      <a:r>
                        <a:rPr kumimoji="0" lang="en-US" sz="1400" b="0" i="0" u="none" strike="noStrike" kern="1200" cap="none" spc="0" normalizeH="0" baseline="0" noProof="0">
                          <a:ln>
                            <a:noFill/>
                          </a:ln>
                          <a:solidFill>
                            <a:srgbClr val="333F48"/>
                          </a:solidFill>
                          <a:effectLst/>
                          <a:uLnTx/>
                          <a:uFillTx/>
                          <a:latin typeface="Calibri Light"/>
                          <a:ea typeface="+mn-ea"/>
                          <a:cs typeface="+mn-cs"/>
                        </a:rPr>
                        <a:t>Attend</a:t>
                      </a:r>
                      <a:endParaRPr lang="en-US" sz="1400" dirty="0"/>
                    </a:p>
                  </a:txBody>
                  <a:tcPr/>
                </a:tc>
                <a:tc>
                  <a:txBody>
                    <a:bodyPr/>
                    <a:lstStyle/>
                    <a:p>
                      <a:pPr algn="ctr"/>
                      <a:r>
                        <a:rPr lang="en-US" sz="1400"/>
                        <a:t>Developing Result</a:t>
                      </a:r>
                      <a:endParaRPr lang="en-US" sz="1400" dirty="0"/>
                    </a:p>
                  </a:txBody>
                  <a:tcPr/>
                </a:tc>
                <a:tc>
                  <a:txBody>
                    <a:bodyPr/>
                    <a:lstStyle/>
                    <a:p>
                      <a:pPr algn="ctr"/>
                      <a:r>
                        <a:rPr lang="en-US" sz="1400" dirty="0"/>
                        <a:t>Coding, Developing solution</a:t>
                      </a:r>
                    </a:p>
                  </a:txBody>
                  <a:tcPr/>
                </a:tc>
                <a:extLst>
                  <a:ext uri="{0D108BD9-81ED-4DB2-BD59-A6C34878D82A}">
                    <a16:rowId xmlns:a16="http://schemas.microsoft.com/office/drawing/2014/main" val="3295633628"/>
                  </a:ext>
                </a:extLst>
              </a:tr>
            </a:tbl>
          </a:graphicData>
        </a:graphic>
      </p:graphicFrame>
    </p:spTree>
    <p:extLst>
      <p:ext uri="{BB962C8B-B14F-4D97-AF65-F5344CB8AC3E}">
        <p14:creationId xmlns:p14="http://schemas.microsoft.com/office/powerpoint/2010/main" val="2167730310"/>
      </p:ext>
    </p:extLst>
  </p:cSld>
  <p:clrMapOvr>
    <a:masterClrMapping/>
  </p:clrMapOvr>
</p:sld>
</file>

<file path=ppt/theme/theme1.xml><?xml version="1.0" encoding="utf-8"?>
<a:theme xmlns:a="http://schemas.openxmlformats.org/drawingml/2006/main" name="Georgian 16x9 Template A - 2017">
  <a:themeElements>
    <a:clrScheme name="Georgian Colours 2015">
      <a:dk1>
        <a:srgbClr val="333F48"/>
      </a:dk1>
      <a:lt1>
        <a:srgbClr val="FFFFFF"/>
      </a:lt1>
      <a:dk2>
        <a:srgbClr val="004B87"/>
      </a:dk2>
      <a:lt2>
        <a:srgbClr val="FFFFFF"/>
      </a:lt2>
      <a:accent1>
        <a:srgbClr val="004B87"/>
      </a:accent1>
      <a:accent2>
        <a:srgbClr val="64A70B"/>
      </a:accent2>
      <a:accent3>
        <a:srgbClr val="00778B"/>
      </a:accent3>
      <a:accent4>
        <a:srgbClr val="77C5D5"/>
      </a:accent4>
      <a:accent5>
        <a:srgbClr val="333F48"/>
      </a:accent5>
      <a:accent6>
        <a:srgbClr val="E57200"/>
      </a:accent6>
      <a:hlink>
        <a:srgbClr val="64A70B"/>
      </a:hlink>
      <a:folHlink>
        <a:srgbClr val="1D9BFF"/>
      </a:folHlink>
    </a:clrScheme>
    <a:fontScheme name="Georgian Template Fonts">
      <a:majorFont>
        <a:latin typeface="Calibri"/>
        <a:ea typeface=""/>
        <a:cs typeface=""/>
      </a:majorFont>
      <a:minorFont>
        <a:latin typeface="Calibri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eorgian_college_PPT_template_2017_widescreen.potx" id="{67FBA88A-AB66-433C-ABB4-08858ADAD897}" vid="{885DC3A8-578C-4DF2-92ED-9458FCC180A8}"/>
    </a:ext>
  </a:extLst>
</a:theme>
</file>

<file path=ppt/theme/theme2.xml><?xml version="1.0" encoding="utf-8"?>
<a:theme xmlns:a="http://schemas.openxmlformats.org/drawingml/2006/main" name="Georgian 16x9 Template B - 2017">
  <a:themeElements>
    <a:clrScheme name="Georgian Colours 2015">
      <a:dk1>
        <a:srgbClr val="333F48"/>
      </a:dk1>
      <a:lt1>
        <a:srgbClr val="FFFFFF"/>
      </a:lt1>
      <a:dk2>
        <a:srgbClr val="004B87"/>
      </a:dk2>
      <a:lt2>
        <a:srgbClr val="FFFFFF"/>
      </a:lt2>
      <a:accent1>
        <a:srgbClr val="004B87"/>
      </a:accent1>
      <a:accent2>
        <a:srgbClr val="64A70B"/>
      </a:accent2>
      <a:accent3>
        <a:srgbClr val="00778B"/>
      </a:accent3>
      <a:accent4>
        <a:srgbClr val="77C5D5"/>
      </a:accent4>
      <a:accent5>
        <a:srgbClr val="333F48"/>
      </a:accent5>
      <a:accent6>
        <a:srgbClr val="E57200"/>
      </a:accent6>
      <a:hlink>
        <a:srgbClr val="64A70B"/>
      </a:hlink>
      <a:folHlink>
        <a:srgbClr val="1D9BFF"/>
      </a:folHlink>
    </a:clrScheme>
    <a:fontScheme name="Georgian Template Fonts">
      <a:majorFont>
        <a:latin typeface="Calibri"/>
        <a:ea typeface=""/>
        <a:cs typeface=""/>
      </a:majorFont>
      <a:minorFont>
        <a:latin typeface="Calibri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eorgian_college_PPT_template_2017_widescreen.potx" id="{67FBA88A-AB66-433C-ABB4-08858ADAD897}" vid="{8A623343-D84D-490A-95A5-04198587E193}"/>
    </a:ext>
  </a:extLst>
</a:theme>
</file>

<file path=ppt/theme/theme3.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256A55F129B3F46BFCFAF4FCC32CDA7" ma:contentTypeVersion="7" ma:contentTypeDescription="Create a new document." ma:contentTypeScope="" ma:versionID="864a0d7081d221f93c51d40b59f6d3cc">
  <xsd:schema xmlns:xsd="http://www.w3.org/2001/XMLSchema" xmlns:xs="http://www.w3.org/2001/XMLSchema" xmlns:p="http://schemas.microsoft.com/office/2006/metadata/properties" xmlns:ns2="598a0774-9d59-4c19-9116-2ccca5cd92a2" xmlns:ns3="30002ad6-b9ef-4488-999c-0641a688d5e9" targetNamespace="http://schemas.microsoft.com/office/2006/metadata/properties" ma:root="true" ma:fieldsID="186a8b5b656d85f70415c659e8449715" ns2:_="" ns3:_="">
    <xsd:import namespace="598a0774-9d59-4c19-9116-2ccca5cd92a2"/>
    <xsd:import namespace="30002ad6-b9ef-4488-999c-0641a688d5e9"/>
    <xsd:element name="properties">
      <xsd:complexType>
        <xsd:sequence>
          <xsd:element name="documentManagement">
            <xsd:complexType>
              <xsd:all>
                <xsd:element ref="ns2:MediaServiceMetadata" minOccurs="0"/>
                <xsd:element ref="ns2:MediaServiceFastMetadata" minOccurs="0"/>
                <xsd:element ref="ns2:_Flow_SignoffStatus" minOccurs="0"/>
                <xsd:element ref="ns2:MediaServiceAutoKeyPoints" minOccurs="0"/>
                <xsd:element ref="ns2:MediaServiceKeyPoint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98a0774-9d59-4c19-9116-2ccca5cd92a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_Flow_SignoffStatus" ma:index="10" nillable="true" ma:displayName="Sign-off status" ma:internalName="Sign_x002d_off_x0020_status">
      <xsd:simpleType>
        <xsd:restriction base="dms:Text"/>
      </xsd:simpleType>
    </xsd:element>
    <xsd:element name="MediaServiceAutoKeyPoints" ma:index="11" nillable="true" ma:displayName="MediaServiceAutoKeyPoints" ma:hidden="true" ma:internalName="MediaServiceAutoKeyPoints" ma:readOnly="true">
      <xsd:simpleType>
        <xsd:restriction base="dms:Note"/>
      </xsd:simpleType>
    </xsd:element>
    <xsd:element name="MediaServiceKeyPoints" ma:index="12"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30002ad6-b9ef-4488-999c-0641a688d5e9"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Flow_SignoffStatus xmlns="598a0774-9d59-4c19-9116-2ccca5cd92a2"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E99552F-B0EE-4979-B25B-0E8ADED967B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98a0774-9d59-4c19-9116-2ccca5cd92a2"/>
    <ds:schemaRef ds:uri="30002ad6-b9ef-4488-999c-0641a688d5e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1D7D0C9-4DB4-496F-B742-1A5AEA0A7883}">
  <ds:schemaRefs>
    <ds:schemaRef ds:uri="http://schemas.openxmlformats.org/package/2006/metadata/core-properties"/>
    <ds:schemaRef ds:uri="http://www.w3.org/XML/1998/namespace"/>
    <ds:schemaRef ds:uri="http://schemas.microsoft.com/office/2006/documentManagement/types"/>
    <ds:schemaRef ds:uri="http://schemas.microsoft.com/office/2006/metadata/properties"/>
    <ds:schemaRef ds:uri="598a0774-9d59-4c19-9116-2ccca5cd92a2"/>
    <ds:schemaRef ds:uri="http://purl.org/dc/terms/"/>
    <ds:schemaRef ds:uri="http://purl.org/dc/dcmitype/"/>
    <ds:schemaRef ds:uri="http://schemas.microsoft.com/office/infopath/2007/PartnerControls"/>
    <ds:schemaRef ds:uri="http://purl.org/dc/elements/1.1/"/>
  </ds:schemaRefs>
</ds:datastoreItem>
</file>

<file path=customXml/itemProps3.xml><?xml version="1.0" encoding="utf-8"?>
<ds:datastoreItem xmlns:ds="http://schemas.openxmlformats.org/officeDocument/2006/customXml" ds:itemID="{C24FB138-E190-43BE-B2CB-008C2129A45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georgian_college_PPT_template_2017_widescreen</Template>
  <TotalTime>2053</TotalTime>
  <Words>1259</Words>
  <Application>Microsoft Office PowerPoint</Application>
  <PresentationFormat>Widescreen</PresentationFormat>
  <Paragraphs>130</Paragraphs>
  <Slides>21</Slides>
  <Notes>0</Notes>
  <HiddenSlides>0</HiddenSlides>
  <MMClips>0</MMClips>
  <ScaleCrop>false</ScaleCrop>
  <HeadingPairs>
    <vt:vector size="8" baseType="variant">
      <vt:variant>
        <vt:lpstr>Fonts Used</vt:lpstr>
      </vt:variant>
      <vt:variant>
        <vt:i4>8</vt:i4>
      </vt:variant>
      <vt:variant>
        <vt:lpstr>Theme</vt:lpstr>
      </vt:variant>
      <vt:variant>
        <vt:i4>3</vt:i4>
      </vt:variant>
      <vt:variant>
        <vt:lpstr>Embedded OLE Servers</vt:lpstr>
      </vt:variant>
      <vt:variant>
        <vt:i4>1</vt:i4>
      </vt:variant>
      <vt:variant>
        <vt:lpstr>Slide Titles</vt:lpstr>
      </vt:variant>
      <vt:variant>
        <vt:i4>21</vt:i4>
      </vt:variant>
    </vt:vector>
  </HeadingPairs>
  <TitlesOfParts>
    <vt:vector size="33" baseType="lpstr">
      <vt:lpstr>Arial</vt:lpstr>
      <vt:lpstr>Avenir LT Std 65 Medium</vt:lpstr>
      <vt:lpstr>Calibri</vt:lpstr>
      <vt:lpstr>Calibri Light</vt:lpstr>
      <vt:lpstr>Times New Roman</vt:lpstr>
      <vt:lpstr>Trebuchet MS</vt:lpstr>
      <vt:lpstr>Trebuchet MS (Headings)</vt:lpstr>
      <vt:lpstr>Wingdings 3</vt:lpstr>
      <vt:lpstr>Georgian 16x9 Template A - 2017</vt:lpstr>
      <vt:lpstr>Georgian 16x9 Template B - 2017</vt:lpstr>
      <vt:lpstr>Facet</vt:lpstr>
      <vt:lpstr>Worksheet</vt:lpstr>
      <vt:lpstr>PowerPoint Presentation</vt:lpstr>
      <vt:lpstr>Project Summary</vt:lpstr>
      <vt:lpstr>Team Profile</vt:lpstr>
      <vt:lpstr>Roles &amp; Responsibilities</vt:lpstr>
      <vt:lpstr>Project Scope</vt:lpstr>
      <vt:lpstr>Project Management Statement</vt:lpstr>
      <vt:lpstr>Project Management Statement</vt:lpstr>
      <vt:lpstr>Justification Process</vt:lpstr>
      <vt:lpstr>Communication Plan</vt:lpstr>
      <vt:lpstr>High-Level Timeline Chart (GANTT)</vt:lpstr>
      <vt:lpstr>Plans Status Report</vt:lpstr>
      <vt:lpstr>Budget</vt:lpstr>
      <vt:lpstr>Flow Chart</vt:lpstr>
      <vt:lpstr>Glimpse of Work</vt:lpstr>
      <vt:lpstr>PowerPoint Presentation</vt:lpstr>
      <vt:lpstr>PowerPoint Presentation</vt:lpstr>
      <vt:lpstr>PowerPoint Presentation</vt:lpstr>
      <vt:lpstr>PowerPoint Presentation</vt:lpstr>
      <vt:lpstr>PowerPoint Presentation</vt:lpstr>
      <vt:lpstr>References</vt:lpstr>
      <vt:lpstr>PowerPoint Presentation</vt:lpstr>
    </vt:vector>
  </TitlesOfParts>
  <Company>Georgian College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Chris Dyck</dc:creator>
  <cp:lastModifiedBy>namra patel</cp:lastModifiedBy>
  <cp:revision>59</cp:revision>
  <dcterms:created xsi:type="dcterms:W3CDTF">2020-01-03T19:45:57Z</dcterms:created>
  <dcterms:modified xsi:type="dcterms:W3CDTF">2024-06-13T04:07:18Z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0x010100E256A55F129B3F46BFCFAF4FCC32CDA7</vt:lpwstr>
  </property>
</Properties>
</file>